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6b8a017ce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c8a0c74f845bf"/>
  </p:sldMasterIdLst>
  <p:sldIdLst>
    <p:sldId xmlns:r="http://schemas.openxmlformats.org/officeDocument/2006/relationships" id="256" r:id="Rcd9e2a4abbd74cd5"/>
    <p:sldId xmlns:r="http://schemas.openxmlformats.org/officeDocument/2006/relationships" id="257" r:id="Reb3b825e08814998"/>
    <p:sldId xmlns:r="http://schemas.openxmlformats.org/officeDocument/2006/relationships" id="258" r:id="Rba2c6e72aa084ae4"/>
    <p:sldId xmlns:r="http://schemas.openxmlformats.org/officeDocument/2006/relationships" id="259" r:id="Re7aa8d70ae5f40ab"/>
    <p:sldId xmlns:r="http://schemas.openxmlformats.org/officeDocument/2006/relationships" id="260" r:id="Rb6b152761caa4b24"/>
    <p:sldId xmlns:r="http://schemas.openxmlformats.org/officeDocument/2006/relationships" id="261" r:id="Rdf5efd4c5493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8a0c74f845bf" /><Relationship Type="http://schemas.openxmlformats.org/officeDocument/2006/relationships/slide" Target="/ppt/slides/slide1.xml" Id="Rcd9e2a4abbd74cd5" /><Relationship Type="http://schemas.openxmlformats.org/officeDocument/2006/relationships/slide" Target="/ppt/slides/slide2.xml" Id="Reb3b825e08814998" /><Relationship Type="http://schemas.openxmlformats.org/officeDocument/2006/relationships/slide" Target="/ppt/slides/slide3.xml" Id="Rba2c6e72aa084ae4" /><Relationship Type="http://schemas.openxmlformats.org/officeDocument/2006/relationships/slide" Target="/ppt/slides/slide4.xml" Id="Re7aa8d70ae5f40ab" /><Relationship Type="http://schemas.openxmlformats.org/officeDocument/2006/relationships/slide" Target="/ppt/slides/slide5.xml" Id="Rb6b152761caa4b24" /><Relationship Type="http://schemas.openxmlformats.org/officeDocument/2006/relationships/slide" Target="/ppt/slides/slide6.xml" Id="Rdf5efd4c5493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973d04b8a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b9cccec24a92" /><Relationship Type="http://schemas.openxmlformats.org/officeDocument/2006/relationships/theme" Target="/ppt/slideMasters/theme/theme1.xml" Id="R9e122d9bbfa9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0b9cccec2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1ab1d1e2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307358c5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46bcb3e7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5147e839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e397c8b3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ed765bf0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