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c7c3383e245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9e149ac5504cf8"/>
  </p:sldMasterIdLst>
  <p:sldIdLst>
    <p:sldId xmlns:r="http://schemas.openxmlformats.org/officeDocument/2006/relationships" id="256" r:id="Rbf3716a42ae74554"/>
    <p:sldId xmlns:r="http://schemas.openxmlformats.org/officeDocument/2006/relationships" id="257" r:id="R91cfba4360dc48b2"/>
    <p:sldId xmlns:r="http://schemas.openxmlformats.org/officeDocument/2006/relationships" id="258" r:id="Rdc0123e477794140"/>
    <p:sldId xmlns:r="http://schemas.openxmlformats.org/officeDocument/2006/relationships" id="259" r:id="Rb96760f317864234"/>
    <p:sldId xmlns:r="http://schemas.openxmlformats.org/officeDocument/2006/relationships" id="260" r:id="Rd8e87589dd644b67"/>
    <p:sldId xmlns:r="http://schemas.openxmlformats.org/officeDocument/2006/relationships" id="261" r:id="R68830c936490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e149ac5504cf8" /><Relationship Type="http://schemas.openxmlformats.org/officeDocument/2006/relationships/slide" Target="/ppt/slides/slide1.xml" Id="Rbf3716a42ae74554" /><Relationship Type="http://schemas.openxmlformats.org/officeDocument/2006/relationships/slide" Target="/ppt/slides/slide2.xml" Id="R91cfba4360dc48b2" /><Relationship Type="http://schemas.openxmlformats.org/officeDocument/2006/relationships/slide" Target="/ppt/slides/slide3.xml" Id="Rdc0123e477794140" /><Relationship Type="http://schemas.openxmlformats.org/officeDocument/2006/relationships/slide" Target="/ppt/slides/slide4.xml" Id="Rb96760f317864234" /><Relationship Type="http://schemas.openxmlformats.org/officeDocument/2006/relationships/slide" Target="/ppt/slides/slide5.xml" Id="Rd8e87589dd644b67" /><Relationship Type="http://schemas.openxmlformats.org/officeDocument/2006/relationships/slide" Target="/ppt/slides/slide6.xml" Id="R68830c936490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6cae8f82343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035ce5254a6e" /><Relationship Type="http://schemas.openxmlformats.org/officeDocument/2006/relationships/theme" Target="/ppt/slideMasters/theme/theme1.xml" Id="Rad029a5c8b64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2035ce5254a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dad8976e4f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064a50e82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34ff453d7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2e5852c5b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d648064794e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fcd650eb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NOME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NOME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−52 205 923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270 388 296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1 254 091 577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1 308 561 984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guri@hlstiftelsen.no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999 177 794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NOME</a:t>
            </a:r>
          </a:p>
        </p:txBody>
      </p:sp>
    </p:spTree>
  </p:cSld>
  <p:clrMapOvr>
    <a:masterClrMapping xmlns:a="http://schemas.openxmlformats.org/drawingml/2006/main"/>
  </p:clrMapOvr>
</p:sld>
</file>