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5b63a82d7445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e668843d4f4642"/>
  </p:sldMasterIdLst>
  <p:sldIdLst>
    <p:sldId xmlns:r="http://schemas.openxmlformats.org/officeDocument/2006/relationships" id="256" r:id="R35ac0ba21fc246b4"/>
    <p:sldId xmlns:r="http://schemas.openxmlformats.org/officeDocument/2006/relationships" id="257" r:id="R6a524a818a074349"/>
    <p:sldId xmlns:r="http://schemas.openxmlformats.org/officeDocument/2006/relationships" id="258" r:id="R49f56abdb2824eb7"/>
    <p:sldId xmlns:r="http://schemas.openxmlformats.org/officeDocument/2006/relationships" id="259" r:id="Rde6f9ed82cdf42bd"/>
    <p:sldId xmlns:r="http://schemas.openxmlformats.org/officeDocument/2006/relationships" id="260" r:id="Reed830546e40450b"/>
    <p:sldId xmlns:r="http://schemas.openxmlformats.org/officeDocument/2006/relationships" id="261" r:id="Rae7bbc9194084e69"/>
    <p:sldId xmlns:r="http://schemas.openxmlformats.org/officeDocument/2006/relationships" id="262" r:id="R0b37414aea3d4a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668843d4f4642" /><Relationship Type="http://schemas.openxmlformats.org/officeDocument/2006/relationships/slide" Target="/ppt/slides/slide1.xml" Id="R35ac0ba21fc246b4" /><Relationship Type="http://schemas.openxmlformats.org/officeDocument/2006/relationships/slide" Target="/ppt/slides/slide2.xml" Id="R6a524a818a074349" /><Relationship Type="http://schemas.openxmlformats.org/officeDocument/2006/relationships/slide" Target="/ppt/slides/slide3.xml" Id="R49f56abdb2824eb7" /><Relationship Type="http://schemas.openxmlformats.org/officeDocument/2006/relationships/slide" Target="/ppt/slides/slide4.xml" Id="Rde6f9ed82cdf42bd" /><Relationship Type="http://schemas.openxmlformats.org/officeDocument/2006/relationships/slide" Target="/ppt/slides/slide5.xml" Id="Reed830546e40450b" /><Relationship Type="http://schemas.openxmlformats.org/officeDocument/2006/relationships/slide" Target="/ppt/slides/slide6.xml" Id="Rae7bbc9194084e69" /><Relationship Type="http://schemas.openxmlformats.org/officeDocument/2006/relationships/slide" Target="/ppt/slides/slide7.xml" Id="R0b37414aea3d4a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0d8905ef14f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e121524344313" /><Relationship Type="http://schemas.openxmlformats.org/officeDocument/2006/relationships/theme" Target="/ppt/slideMasters/theme/theme1.xml" Id="Rfc46a3875af84e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3e1215243443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f814361914d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9bf3b93d349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0b55710724e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0082929f94d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272b4b157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991d43a5d40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3a2cb0d0745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LØVOLD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FINANS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34 654 826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37 197 454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Reksundveien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999 202 853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