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961336d72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5ef6f9ba44c42"/>
  </p:sldMasterIdLst>
  <p:sldIdLst>
    <p:sldId xmlns:r="http://schemas.openxmlformats.org/officeDocument/2006/relationships" id="256" r:id="Rbbe7c64e6c9f4dfc"/>
    <p:sldId xmlns:r="http://schemas.openxmlformats.org/officeDocument/2006/relationships" id="257" r:id="R635fb3d7e1a04754"/>
    <p:sldId xmlns:r="http://schemas.openxmlformats.org/officeDocument/2006/relationships" id="258" r:id="R78bc636fdb27410c"/>
    <p:sldId xmlns:r="http://schemas.openxmlformats.org/officeDocument/2006/relationships" id="259" r:id="Rd101f871cc1b44b6"/>
    <p:sldId xmlns:r="http://schemas.openxmlformats.org/officeDocument/2006/relationships" id="260" r:id="R8712b8b22e634214"/>
    <p:sldId xmlns:r="http://schemas.openxmlformats.org/officeDocument/2006/relationships" id="261" r:id="R1a321b0d37844c6d"/>
    <p:sldId xmlns:r="http://schemas.openxmlformats.org/officeDocument/2006/relationships" id="262" r:id="R958ac8212b7a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5ef6f9ba44c42" /><Relationship Type="http://schemas.openxmlformats.org/officeDocument/2006/relationships/slide" Target="/ppt/slides/slide1.xml" Id="Rbbe7c64e6c9f4dfc" /><Relationship Type="http://schemas.openxmlformats.org/officeDocument/2006/relationships/slide" Target="/ppt/slides/slide2.xml" Id="R635fb3d7e1a04754" /><Relationship Type="http://schemas.openxmlformats.org/officeDocument/2006/relationships/slide" Target="/ppt/slides/slide3.xml" Id="R78bc636fdb27410c" /><Relationship Type="http://schemas.openxmlformats.org/officeDocument/2006/relationships/slide" Target="/ppt/slides/slide4.xml" Id="Rd101f871cc1b44b6" /><Relationship Type="http://schemas.openxmlformats.org/officeDocument/2006/relationships/slide" Target="/ppt/slides/slide5.xml" Id="R8712b8b22e634214" /><Relationship Type="http://schemas.openxmlformats.org/officeDocument/2006/relationships/slide" Target="/ppt/slides/slide6.xml" Id="R1a321b0d37844c6d" /><Relationship Type="http://schemas.openxmlformats.org/officeDocument/2006/relationships/slide" Target="/ppt/slides/slide7.xml" Id="R958ac8212b7a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a29c350ec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4430552264c1f" /><Relationship Type="http://schemas.openxmlformats.org/officeDocument/2006/relationships/theme" Target="/ppt/slideMasters/theme/theme1.xml" Id="Rbe8f877a9f074e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443055226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2bee9bcd5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6c50381b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883eefb40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36acb61af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9eaf6a4d7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6b63c68d143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e751ff0a2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ARP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−1 819 102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1 439 784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EGGUM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EGGUM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EGGUM TJELTA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EGGUM  –  16,6 %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erling@klingenberghotel.no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ARP HOLDING AS</a:t>
            </a:r>
          </a:p>
        </p:txBody>
      </p:sp>
    </p:spTree>
  </p:cSld>
  <p:clrMapOvr>
    <a:masterClrMapping xmlns:a="http://schemas.openxmlformats.org/drawingml/2006/main"/>
  </p:clrMapOvr>
</p:sld>
</file>