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5048f1249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a9c299fdb4e48"/>
  </p:sldMasterIdLst>
  <p:sldIdLst>
    <p:sldId xmlns:r="http://schemas.openxmlformats.org/officeDocument/2006/relationships" id="256" r:id="Rb2a23ca770334c7d"/>
    <p:sldId xmlns:r="http://schemas.openxmlformats.org/officeDocument/2006/relationships" id="257" r:id="R15df3823a32b44ef"/>
    <p:sldId xmlns:r="http://schemas.openxmlformats.org/officeDocument/2006/relationships" id="258" r:id="Rc6b14a3c2c014f67"/>
    <p:sldId xmlns:r="http://schemas.openxmlformats.org/officeDocument/2006/relationships" id="259" r:id="Rf10d130ef5814a78"/>
    <p:sldId xmlns:r="http://schemas.openxmlformats.org/officeDocument/2006/relationships" id="260" r:id="R97eafad41183413f"/>
    <p:sldId xmlns:r="http://schemas.openxmlformats.org/officeDocument/2006/relationships" id="261" r:id="Rd562c4252c8c43eb"/>
    <p:sldId xmlns:r="http://schemas.openxmlformats.org/officeDocument/2006/relationships" id="262" r:id="R137dfa9fbea3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a9c299fdb4e48" /><Relationship Type="http://schemas.openxmlformats.org/officeDocument/2006/relationships/slide" Target="/ppt/slides/slide1.xml" Id="Rb2a23ca770334c7d" /><Relationship Type="http://schemas.openxmlformats.org/officeDocument/2006/relationships/slide" Target="/ppt/slides/slide2.xml" Id="R15df3823a32b44ef" /><Relationship Type="http://schemas.openxmlformats.org/officeDocument/2006/relationships/slide" Target="/ppt/slides/slide3.xml" Id="Rc6b14a3c2c014f67" /><Relationship Type="http://schemas.openxmlformats.org/officeDocument/2006/relationships/slide" Target="/ppt/slides/slide4.xml" Id="Rf10d130ef5814a78" /><Relationship Type="http://schemas.openxmlformats.org/officeDocument/2006/relationships/slide" Target="/ppt/slides/slide5.xml" Id="R97eafad41183413f" /><Relationship Type="http://schemas.openxmlformats.org/officeDocument/2006/relationships/slide" Target="/ppt/slides/slide6.xml" Id="Rd562c4252c8c43eb" /><Relationship Type="http://schemas.openxmlformats.org/officeDocument/2006/relationships/slide" Target="/ppt/slides/slide7.xml" Id="R137dfa9fbea3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36f73824a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6cb056e64103" /><Relationship Type="http://schemas.openxmlformats.org/officeDocument/2006/relationships/theme" Target="/ppt/slideMasters/theme/theme1.xml" Id="Ra275fa3a1cb5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36cb056e6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9f1cbf49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71e7f313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da74d178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33cdbc5b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bb88c6e3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24a884fd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19ded753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267 188 414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510 941 313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526 569 696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ALEXANDER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