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e1e1d8c1534d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77e38abd724239"/>
  </p:sldMasterIdLst>
  <p:sldIdLst>
    <p:sldId xmlns:r="http://schemas.openxmlformats.org/officeDocument/2006/relationships" id="256" r:id="R02b022d49900489f"/>
    <p:sldId xmlns:r="http://schemas.openxmlformats.org/officeDocument/2006/relationships" id="257" r:id="R856f2790f7284f2b"/>
    <p:sldId xmlns:r="http://schemas.openxmlformats.org/officeDocument/2006/relationships" id="258" r:id="Rc153b34e5d524f17"/>
    <p:sldId xmlns:r="http://schemas.openxmlformats.org/officeDocument/2006/relationships" id="259" r:id="Rc984c73bd60d4c7b"/>
    <p:sldId xmlns:r="http://schemas.openxmlformats.org/officeDocument/2006/relationships" id="260" r:id="R45f271ccbe6c4907"/>
    <p:sldId xmlns:r="http://schemas.openxmlformats.org/officeDocument/2006/relationships" id="261" r:id="Rfc683084f1624b0b"/>
    <p:sldId xmlns:r="http://schemas.openxmlformats.org/officeDocument/2006/relationships" id="262" r:id="R96b931ecfb1b4f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77e38abd724239" /><Relationship Type="http://schemas.openxmlformats.org/officeDocument/2006/relationships/slide" Target="/ppt/slides/slide1.xml" Id="R02b022d49900489f" /><Relationship Type="http://schemas.openxmlformats.org/officeDocument/2006/relationships/slide" Target="/ppt/slides/slide2.xml" Id="R856f2790f7284f2b" /><Relationship Type="http://schemas.openxmlformats.org/officeDocument/2006/relationships/slide" Target="/ppt/slides/slide3.xml" Id="Rc153b34e5d524f17" /><Relationship Type="http://schemas.openxmlformats.org/officeDocument/2006/relationships/slide" Target="/ppt/slides/slide4.xml" Id="Rc984c73bd60d4c7b" /><Relationship Type="http://schemas.openxmlformats.org/officeDocument/2006/relationships/slide" Target="/ppt/slides/slide5.xml" Id="R45f271ccbe6c4907" /><Relationship Type="http://schemas.openxmlformats.org/officeDocument/2006/relationships/slide" Target="/ppt/slides/slide6.xml" Id="Rfc683084f1624b0b" /><Relationship Type="http://schemas.openxmlformats.org/officeDocument/2006/relationships/slide" Target="/ppt/slides/slide7.xml" Id="R96b931ecfb1b4f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cd533b1d634a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34f049177412b" /><Relationship Type="http://schemas.openxmlformats.org/officeDocument/2006/relationships/theme" Target="/ppt/slideMasters/theme/theme1.xml" Id="R23987aeda8af44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a34f04917741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e7bf472d241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821830dd546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dfe7cd873b4c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e21f3d056446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73b3bcd71b4c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0db702e06745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bc5b3dc83148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VARJUL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VARJUL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VARJUL INVEST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VARJUL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VARJUL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VARJUL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366 195 556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466 221 517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469 926 255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VARJUL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JULIE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PETTER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VARJUL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Nesøyveien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77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999 214 835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VARJUL INVEST AS</a:t>
            </a:r>
          </a:p>
        </p:txBody>
      </p:sp>
    </p:spTree>
  </p:cSld>
  <p:clrMapOvr>
    <a:masterClrMapping xmlns:a="http://schemas.openxmlformats.org/drawingml/2006/main"/>
  </p:clrMapOvr>
</p:sld>
</file>