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ba6de871a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4f728585747b3"/>
  </p:sldMasterIdLst>
  <p:sldIdLst>
    <p:sldId xmlns:r="http://schemas.openxmlformats.org/officeDocument/2006/relationships" id="256" r:id="R1f7ad5d616874321"/>
    <p:sldId xmlns:r="http://schemas.openxmlformats.org/officeDocument/2006/relationships" id="257" r:id="Ra1942958bc184a25"/>
    <p:sldId xmlns:r="http://schemas.openxmlformats.org/officeDocument/2006/relationships" id="258" r:id="R0ca5c66c434f4926"/>
    <p:sldId xmlns:r="http://schemas.openxmlformats.org/officeDocument/2006/relationships" id="259" r:id="Re13184fb25404667"/>
    <p:sldId xmlns:r="http://schemas.openxmlformats.org/officeDocument/2006/relationships" id="260" r:id="R5b9895945a0d47b9"/>
    <p:sldId xmlns:r="http://schemas.openxmlformats.org/officeDocument/2006/relationships" id="261" r:id="Rb2c11e10a7d64872"/>
    <p:sldId xmlns:r="http://schemas.openxmlformats.org/officeDocument/2006/relationships" id="262" r:id="R9e2800dffc56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4f728585747b3" /><Relationship Type="http://schemas.openxmlformats.org/officeDocument/2006/relationships/slide" Target="/ppt/slides/slide1.xml" Id="R1f7ad5d616874321" /><Relationship Type="http://schemas.openxmlformats.org/officeDocument/2006/relationships/slide" Target="/ppt/slides/slide2.xml" Id="Ra1942958bc184a25" /><Relationship Type="http://schemas.openxmlformats.org/officeDocument/2006/relationships/slide" Target="/ppt/slides/slide3.xml" Id="R0ca5c66c434f4926" /><Relationship Type="http://schemas.openxmlformats.org/officeDocument/2006/relationships/slide" Target="/ppt/slides/slide4.xml" Id="Re13184fb25404667" /><Relationship Type="http://schemas.openxmlformats.org/officeDocument/2006/relationships/slide" Target="/ppt/slides/slide5.xml" Id="R5b9895945a0d47b9" /><Relationship Type="http://schemas.openxmlformats.org/officeDocument/2006/relationships/slide" Target="/ppt/slides/slide6.xml" Id="Rb2c11e10a7d64872" /><Relationship Type="http://schemas.openxmlformats.org/officeDocument/2006/relationships/slide" Target="/ppt/slides/slide7.xml" Id="R9e2800dffc56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2cc2190c1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53d6144444b5e" /><Relationship Type="http://schemas.openxmlformats.org/officeDocument/2006/relationships/theme" Target="/ppt/slideMasters/theme/theme1.xml" Id="Ra918fa7b9bb8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53d614444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e446ebb5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61064615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81be17a4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acc5a3dc0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752ba150f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8097ec40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1b5cff708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