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d8f6b14db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7f62be14d4cee"/>
  </p:sldMasterIdLst>
  <p:sldIdLst>
    <p:sldId xmlns:r="http://schemas.openxmlformats.org/officeDocument/2006/relationships" id="256" r:id="R51a92d8acbbe47aa"/>
    <p:sldId xmlns:r="http://schemas.openxmlformats.org/officeDocument/2006/relationships" id="257" r:id="R58c004b9af844986"/>
    <p:sldId xmlns:r="http://schemas.openxmlformats.org/officeDocument/2006/relationships" id="258" r:id="R0da8b8a5cd7a465d"/>
    <p:sldId xmlns:r="http://schemas.openxmlformats.org/officeDocument/2006/relationships" id="259" r:id="R941d78378dc44e37"/>
    <p:sldId xmlns:r="http://schemas.openxmlformats.org/officeDocument/2006/relationships" id="260" r:id="R7220ff03d2d1421a"/>
    <p:sldId xmlns:r="http://schemas.openxmlformats.org/officeDocument/2006/relationships" id="261" r:id="R35a8c8d1b26448b3"/>
    <p:sldId xmlns:r="http://schemas.openxmlformats.org/officeDocument/2006/relationships" id="262" r:id="R773189537689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7f62be14d4cee" /><Relationship Type="http://schemas.openxmlformats.org/officeDocument/2006/relationships/slide" Target="/ppt/slides/slide1.xml" Id="R51a92d8acbbe47aa" /><Relationship Type="http://schemas.openxmlformats.org/officeDocument/2006/relationships/slide" Target="/ppt/slides/slide2.xml" Id="R58c004b9af844986" /><Relationship Type="http://schemas.openxmlformats.org/officeDocument/2006/relationships/slide" Target="/ppt/slides/slide3.xml" Id="R0da8b8a5cd7a465d" /><Relationship Type="http://schemas.openxmlformats.org/officeDocument/2006/relationships/slide" Target="/ppt/slides/slide4.xml" Id="R941d78378dc44e37" /><Relationship Type="http://schemas.openxmlformats.org/officeDocument/2006/relationships/slide" Target="/ppt/slides/slide5.xml" Id="R7220ff03d2d1421a" /><Relationship Type="http://schemas.openxmlformats.org/officeDocument/2006/relationships/slide" Target="/ppt/slides/slide6.xml" Id="R35a8c8d1b26448b3" /><Relationship Type="http://schemas.openxmlformats.org/officeDocument/2006/relationships/slide" Target="/ppt/slides/slide7.xml" Id="R773189537689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224e95405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6187b70e64cc4" /><Relationship Type="http://schemas.openxmlformats.org/officeDocument/2006/relationships/theme" Target="/ppt/slideMasters/theme/theme1.xml" Id="R04da7bbd3cb5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6187b70e6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72a9db221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a8044882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d13e7d0fe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6afa824604d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1ac2bf366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89186632e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34d217f70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