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904a16d85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f100a3f244899"/>
  </p:sldMasterIdLst>
  <p:sldIdLst>
    <p:sldId xmlns:r="http://schemas.openxmlformats.org/officeDocument/2006/relationships" id="256" r:id="Rd51d5a24880d4b6b"/>
    <p:sldId xmlns:r="http://schemas.openxmlformats.org/officeDocument/2006/relationships" id="257" r:id="R7f68071334be470c"/>
    <p:sldId xmlns:r="http://schemas.openxmlformats.org/officeDocument/2006/relationships" id="258" r:id="Rb3c1a2748ff54998"/>
    <p:sldId xmlns:r="http://schemas.openxmlformats.org/officeDocument/2006/relationships" id="259" r:id="Re896c3947e734e76"/>
    <p:sldId xmlns:r="http://schemas.openxmlformats.org/officeDocument/2006/relationships" id="260" r:id="R79213be28f5b4fc3"/>
    <p:sldId xmlns:r="http://schemas.openxmlformats.org/officeDocument/2006/relationships" id="261" r:id="Rf59a698d4a9e4df7"/>
    <p:sldId xmlns:r="http://schemas.openxmlformats.org/officeDocument/2006/relationships" id="262" r:id="R2e028cb2e10b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f100a3f244899" /><Relationship Type="http://schemas.openxmlformats.org/officeDocument/2006/relationships/slide" Target="/ppt/slides/slide1.xml" Id="Rd51d5a24880d4b6b" /><Relationship Type="http://schemas.openxmlformats.org/officeDocument/2006/relationships/slide" Target="/ppt/slides/slide2.xml" Id="R7f68071334be470c" /><Relationship Type="http://schemas.openxmlformats.org/officeDocument/2006/relationships/slide" Target="/ppt/slides/slide3.xml" Id="Rb3c1a2748ff54998" /><Relationship Type="http://schemas.openxmlformats.org/officeDocument/2006/relationships/slide" Target="/ppt/slides/slide4.xml" Id="Re896c3947e734e76" /><Relationship Type="http://schemas.openxmlformats.org/officeDocument/2006/relationships/slide" Target="/ppt/slides/slide5.xml" Id="R79213be28f5b4fc3" /><Relationship Type="http://schemas.openxmlformats.org/officeDocument/2006/relationships/slide" Target="/ppt/slides/slide6.xml" Id="Rf59a698d4a9e4df7" /><Relationship Type="http://schemas.openxmlformats.org/officeDocument/2006/relationships/slide" Target="/ppt/slides/slide7.xml" Id="R2e028cb2e10b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702e2abd9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f88800fdf4702" /><Relationship Type="http://schemas.openxmlformats.org/officeDocument/2006/relationships/theme" Target="/ppt/slideMasters/theme/theme1.xml" Id="R35e65ae34126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f88800fdf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fb00896ab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546e51190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5eff8f7442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26316366a40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20a72cd344c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00ba1af1e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36cab59ff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SNUFFLE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SNUFFLE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22 763 307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JEANETTE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SNUFFLE INVEST AS</a:t>
            </a:r>
          </a:p>
        </p:txBody>
      </p:sp>
    </p:spTree>
  </p:cSld>
  <p:clrMapOvr>
    <a:masterClrMapping xmlns:a="http://schemas.openxmlformats.org/drawingml/2006/main"/>
  </p:clrMapOvr>
</p:sld>
</file>