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b1056d54fa45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d4bd32df754c8d"/>
  </p:sldMasterIdLst>
  <p:sldIdLst>
    <p:sldId xmlns:r="http://schemas.openxmlformats.org/officeDocument/2006/relationships" id="256" r:id="Rd664a50c9e5941a6"/>
    <p:sldId xmlns:r="http://schemas.openxmlformats.org/officeDocument/2006/relationships" id="257" r:id="Rb820294e34bc4bb4"/>
    <p:sldId xmlns:r="http://schemas.openxmlformats.org/officeDocument/2006/relationships" id="258" r:id="Rd703067d384745f0"/>
    <p:sldId xmlns:r="http://schemas.openxmlformats.org/officeDocument/2006/relationships" id="259" r:id="R2d57e5c2b341487e"/>
    <p:sldId xmlns:r="http://schemas.openxmlformats.org/officeDocument/2006/relationships" id="260" r:id="R6091da7236fb4baa"/>
    <p:sldId xmlns:r="http://schemas.openxmlformats.org/officeDocument/2006/relationships" id="261" r:id="R07d43d1352d44b7b"/>
    <p:sldId xmlns:r="http://schemas.openxmlformats.org/officeDocument/2006/relationships" id="262" r:id="R1d6e0b7663cf46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d4bd32df754c8d" /><Relationship Type="http://schemas.openxmlformats.org/officeDocument/2006/relationships/slide" Target="/ppt/slides/slide1.xml" Id="Rd664a50c9e5941a6" /><Relationship Type="http://schemas.openxmlformats.org/officeDocument/2006/relationships/slide" Target="/ppt/slides/slide2.xml" Id="Rb820294e34bc4bb4" /><Relationship Type="http://schemas.openxmlformats.org/officeDocument/2006/relationships/slide" Target="/ppt/slides/slide3.xml" Id="Rd703067d384745f0" /><Relationship Type="http://schemas.openxmlformats.org/officeDocument/2006/relationships/slide" Target="/ppt/slides/slide4.xml" Id="R2d57e5c2b341487e" /><Relationship Type="http://schemas.openxmlformats.org/officeDocument/2006/relationships/slide" Target="/ppt/slides/slide5.xml" Id="R6091da7236fb4baa" /><Relationship Type="http://schemas.openxmlformats.org/officeDocument/2006/relationships/slide" Target="/ppt/slides/slide6.xml" Id="R07d43d1352d44b7b" /><Relationship Type="http://schemas.openxmlformats.org/officeDocument/2006/relationships/slide" Target="/ppt/slides/slide7.xml" Id="R1d6e0b7663cf46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b3275fb1ec47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38c3fca3943d7" /><Relationship Type="http://schemas.openxmlformats.org/officeDocument/2006/relationships/theme" Target="/ppt/slideMasters/theme/theme1.xml" Id="R95c527e29d4741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038c3fca3943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33bb6bd6e47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b9899066d43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7c247a78b4e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ab242bf6042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3d787074141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b5307f3524c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2c725cc0745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HAMMERS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−81 573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−79 726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3 871 752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HAMMERSMARK KJETIL 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Elgstien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4637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999 243 045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 INVEST AS</a:t>
            </a:r>
          </a:p>
        </p:txBody>
      </p:sp>
    </p:spTree>
  </p:cSld>
  <p:clrMapOvr>
    <a:masterClrMapping xmlns:a="http://schemas.openxmlformats.org/drawingml/2006/main"/>
  </p:clrMapOvr>
</p:sld>
</file>