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2fd968500146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c933be13304b23"/>
  </p:sldMasterIdLst>
  <p:sldIdLst>
    <p:sldId xmlns:r="http://schemas.openxmlformats.org/officeDocument/2006/relationships" id="256" r:id="Rac3355237e834e41"/>
    <p:sldId xmlns:r="http://schemas.openxmlformats.org/officeDocument/2006/relationships" id="257" r:id="R17014f9e7cb84018"/>
    <p:sldId xmlns:r="http://schemas.openxmlformats.org/officeDocument/2006/relationships" id="258" r:id="Rc8c931432cd74b44"/>
    <p:sldId xmlns:r="http://schemas.openxmlformats.org/officeDocument/2006/relationships" id="259" r:id="Rf23c088f3dff464b"/>
    <p:sldId xmlns:r="http://schemas.openxmlformats.org/officeDocument/2006/relationships" id="260" r:id="R3405b269e49b430f"/>
    <p:sldId xmlns:r="http://schemas.openxmlformats.org/officeDocument/2006/relationships" id="261" r:id="Rdd26f69c14154551"/>
    <p:sldId xmlns:r="http://schemas.openxmlformats.org/officeDocument/2006/relationships" id="262" r:id="R19085c1b519f43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933be13304b23" /><Relationship Type="http://schemas.openxmlformats.org/officeDocument/2006/relationships/slide" Target="/ppt/slides/slide1.xml" Id="Rac3355237e834e41" /><Relationship Type="http://schemas.openxmlformats.org/officeDocument/2006/relationships/slide" Target="/ppt/slides/slide2.xml" Id="R17014f9e7cb84018" /><Relationship Type="http://schemas.openxmlformats.org/officeDocument/2006/relationships/slide" Target="/ppt/slides/slide3.xml" Id="Rc8c931432cd74b44" /><Relationship Type="http://schemas.openxmlformats.org/officeDocument/2006/relationships/slide" Target="/ppt/slides/slide4.xml" Id="Rf23c088f3dff464b" /><Relationship Type="http://schemas.openxmlformats.org/officeDocument/2006/relationships/slide" Target="/ppt/slides/slide5.xml" Id="R3405b269e49b430f" /><Relationship Type="http://schemas.openxmlformats.org/officeDocument/2006/relationships/slide" Target="/ppt/slides/slide6.xml" Id="Rdd26f69c14154551" /><Relationship Type="http://schemas.openxmlformats.org/officeDocument/2006/relationships/slide" Target="/ppt/slides/slide7.xml" Id="R19085c1b519f43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094b38da847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56abfb9194b74" /><Relationship Type="http://schemas.openxmlformats.org/officeDocument/2006/relationships/theme" Target="/ppt/slideMasters/theme/theme1.xml" Id="R63bf51eb56ca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b56abfb9194b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ef575cbb740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738f7496645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b4d1429c940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d29e630364f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90370f55548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e6d538f0242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2e6d60f5c48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LØVAAS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LØVAAS BYGG AS ble etablert [år] og holder til i Tornes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−114 847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1 442 162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1 522 687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LØVAAS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Løvaas, Kleivkroken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6443 Tornes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999 247 156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BYGG AS</a:t>
            </a:r>
          </a:p>
        </p:txBody>
      </p:sp>
    </p:spTree>
  </p:cSld>
  <p:clrMapOvr>
    <a:masterClrMapping xmlns:a="http://schemas.openxmlformats.org/drawingml/2006/main"/>
  </p:clrMapOvr>
</p:sld>
</file>