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bf88a73e1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460db448440ba"/>
  </p:sldMasterIdLst>
  <p:sldIdLst>
    <p:sldId xmlns:r="http://schemas.openxmlformats.org/officeDocument/2006/relationships" id="256" r:id="R8b23ecab6459443e"/>
    <p:sldId xmlns:r="http://schemas.openxmlformats.org/officeDocument/2006/relationships" id="257" r:id="R1567ad66bda34c25"/>
    <p:sldId xmlns:r="http://schemas.openxmlformats.org/officeDocument/2006/relationships" id="258" r:id="R9e888fd6ef984e76"/>
    <p:sldId xmlns:r="http://schemas.openxmlformats.org/officeDocument/2006/relationships" id="259" r:id="Rd106e9eed2aa4254"/>
    <p:sldId xmlns:r="http://schemas.openxmlformats.org/officeDocument/2006/relationships" id="260" r:id="R88d0e2290b244e93"/>
    <p:sldId xmlns:r="http://schemas.openxmlformats.org/officeDocument/2006/relationships" id="261" r:id="R2b1e666dd7674601"/>
    <p:sldId xmlns:r="http://schemas.openxmlformats.org/officeDocument/2006/relationships" id="262" r:id="R0399076d9409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460db448440ba" /><Relationship Type="http://schemas.openxmlformats.org/officeDocument/2006/relationships/slide" Target="/ppt/slides/slide1.xml" Id="R8b23ecab6459443e" /><Relationship Type="http://schemas.openxmlformats.org/officeDocument/2006/relationships/slide" Target="/ppt/slides/slide2.xml" Id="R1567ad66bda34c25" /><Relationship Type="http://schemas.openxmlformats.org/officeDocument/2006/relationships/slide" Target="/ppt/slides/slide3.xml" Id="R9e888fd6ef984e76" /><Relationship Type="http://schemas.openxmlformats.org/officeDocument/2006/relationships/slide" Target="/ppt/slides/slide4.xml" Id="Rd106e9eed2aa4254" /><Relationship Type="http://schemas.openxmlformats.org/officeDocument/2006/relationships/slide" Target="/ppt/slides/slide5.xml" Id="R88d0e2290b244e93" /><Relationship Type="http://schemas.openxmlformats.org/officeDocument/2006/relationships/slide" Target="/ppt/slides/slide6.xml" Id="R2b1e666dd7674601" /><Relationship Type="http://schemas.openxmlformats.org/officeDocument/2006/relationships/slide" Target="/ppt/slides/slide7.xml" Id="R0399076d9409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5a4062b6f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ae3069c048cf" /><Relationship Type="http://schemas.openxmlformats.org/officeDocument/2006/relationships/theme" Target="/ppt/slideMasters/theme/theme1.xml" Id="Rfd6fd9c4b0c3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4ae3069c0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50b65fb36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726b19051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e6ad6336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d05386dd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8cae09c2d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ae81c3675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a63af77e3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ble etablert [år] og holder til i Andabeløy.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Andabeløy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4434 Andabeløy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alf.danielsen@hotmail.no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999 250 130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