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9bfa45914946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ea63c3b11c4186"/>
  </p:sldMasterIdLst>
  <p:sldIdLst>
    <p:sldId xmlns:r="http://schemas.openxmlformats.org/officeDocument/2006/relationships" id="256" r:id="R7c03dc77e9b845f5"/>
    <p:sldId xmlns:r="http://schemas.openxmlformats.org/officeDocument/2006/relationships" id="257" r:id="Rd735fa013feb4ea8"/>
    <p:sldId xmlns:r="http://schemas.openxmlformats.org/officeDocument/2006/relationships" id="258" r:id="Rd292eadfe8124c91"/>
    <p:sldId xmlns:r="http://schemas.openxmlformats.org/officeDocument/2006/relationships" id="259" r:id="Ra13d3d3629be4f31"/>
    <p:sldId xmlns:r="http://schemas.openxmlformats.org/officeDocument/2006/relationships" id="260" r:id="R89eb65b5c7514a83"/>
    <p:sldId xmlns:r="http://schemas.openxmlformats.org/officeDocument/2006/relationships" id="261" r:id="Rd4a657703cdd4403"/>
    <p:sldId xmlns:r="http://schemas.openxmlformats.org/officeDocument/2006/relationships" id="262" r:id="Rb528c9c3c66248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a63c3b11c4186" /><Relationship Type="http://schemas.openxmlformats.org/officeDocument/2006/relationships/slide" Target="/ppt/slides/slide1.xml" Id="R7c03dc77e9b845f5" /><Relationship Type="http://schemas.openxmlformats.org/officeDocument/2006/relationships/slide" Target="/ppt/slides/slide2.xml" Id="Rd735fa013feb4ea8" /><Relationship Type="http://schemas.openxmlformats.org/officeDocument/2006/relationships/slide" Target="/ppt/slides/slide3.xml" Id="Rd292eadfe8124c91" /><Relationship Type="http://schemas.openxmlformats.org/officeDocument/2006/relationships/slide" Target="/ppt/slides/slide4.xml" Id="Ra13d3d3629be4f31" /><Relationship Type="http://schemas.openxmlformats.org/officeDocument/2006/relationships/slide" Target="/ppt/slides/slide5.xml" Id="R89eb65b5c7514a83" /><Relationship Type="http://schemas.openxmlformats.org/officeDocument/2006/relationships/slide" Target="/ppt/slides/slide6.xml" Id="Rd4a657703cdd4403" /><Relationship Type="http://schemas.openxmlformats.org/officeDocument/2006/relationships/slide" Target="/ppt/slides/slide7.xml" Id="Rb528c9c3c66248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e5afc6249744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467a3674244d3" /><Relationship Type="http://schemas.openxmlformats.org/officeDocument/2006/relationships/theme" Target="/ppt/slideMasters/theme/theme1.xml" Id="Rd4d2e05ab35141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6467a3674244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d3a21842d4d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bcdee7a904c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7996ebd7545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738c52c0b49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228ef305143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36a79b79348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aa7c9cb1547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SOLBJØRHAUGEN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SOLBJØRHAUGEN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2 372 499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10 698 556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10 722 988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BOTTEN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INGE BOTTEN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BOTTEN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BOTTEN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Botten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999 262 503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SOLBJØRHAUGEN AS</a:t>
            </a:r>
          </a:p>
        </p:txBody>
      </p:sp>
    </p:spTree>
  </p:cSld>
  <p:clrMapOvr>
    <a:masterClrMapping xmlns:a="http://schemas.openxmlformats.org/drawingml/2006/main"/>
  </p:clrMapOvr>
</p:sld>
</file>