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d34b7116864d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481ce01ac64eb4"/>
  </p:sldMasterIdLst>
  <p:sldIdLst>
    <p:sldId xmlns:r="http://schemas.openxmlformats.org/officeDocument/2006/relationships" id="256" r:id="R83ce364a0168457b"/>
    <p:sldId xmlns:r="http://schemas.openxmlformats.org/officeDocument/2006/relationships" id="257" r:id="Re35d4c27d54a4167"/>
    <p:sldId xmlns:r="http://schemas.openxmlformats.org/officeDocument/2006/relationships" id="258" r:id="R9767aaad3db741c8"/>
    <p:sldId xmlns:r="http://schemas.openxmlformats.org/officeDocument/2006/relationships" id="259" r:id="Rcbc23b70bffc488b"/>
    <p:sldId xmlns:r="http://schemas.openxmlformats.org/officeDocument/2006/relationships" id="260" r:id="R9cb1af66b18b418d"/>
    <p:sldId xmlns:r="http://schemas.openxmlformats.org/officeDocument/2006/relationships" id="261" r:id="R8003bbdf7a3f4899"/>
    <p:sldId xmlns:r="http://schemas.openxmlformats.org/officeDocument/2006/relationships" id="262" r:id="R8a31cbfae43a48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81ce01ac64eb4" /><Relationship Type="http://schemas.openxmlformats.org/officeDocument/2006/relationships/slide" Target="/ppt/slides/slide1.xml" Id="R83ce364a0168457b" /><Relationship Type="http://schemas.openxmlformats.org/officeDocument/2006/relationships/slide" Target="/ppt/slides/slide2.xml" Id="Re35d4c27d54a4167" /><Relationship Type="http://schemas.openxmlformats.org/officeDocument/2006/relationships/slide" Target="/ppt/slides/slide3.xml" Id="R9767aaad3db741c8" /><Relationship Type="http://schemas.openxmlformats.org/officeDocument/2006/relationships/slide" Target="/ppt/slides/slide4.xml" Id="Rcbc23b70bffc488b" /><Relationship Type="http://schemas.openxmlformats.org/officeDocument/2006/relationships/slide" Target="/ppt/slides/slide5.xml" Id="R9cb1af66b18b418d" /><Relationship Type="http://schemas.openxmlformats.org/officeDocument/2006/relationships/slide" Target="/ppt/slides/slide6.xml" Id="R8003bbdf7a3f4899" /><Relationship Type="http://schemas.openxmlformats.org/officeDocument/2006/relationships/slide" Target="/ppt/slides/slide7.xml" Id="R8a31cbfae43a48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af0b1326944c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0d18cb6c54d01" /><Relationship Type="http://schemas.openxmlformats.org/officeDocument/2006/relationships/theme" Target="/ppt/slideMasters/theme/theme1.xml" Id="R019967af77fe43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00d18cb6c54d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40afa489445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ca4911e7946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1bb7d3fa347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bfa05b51446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27ba21a734b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bc72b98e94e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9a0a32dea4e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TARIEL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TARIEL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−361 318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2 110 556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14 537 670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15 789 993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 HARALDSEN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Haraldsen, Sandsveien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3233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999 286 534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