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4dd049a8b549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701d0fe6bf4a6d"/>
  </p:sldMasterIdLst>
  <p:sldIdLst>
    <p:sldId xmlns:r="http://schemas.openxmlformats.org/officeDocument/2006/relationships" id="256" r:id="Rb5aaaeb0242a45fc"/>
    <p:sldId xmlns:r="http://schemas.openxmlformats.org/officeDocument/2006/relationships" id="257" r:id="R51ea1a35b60c40c9"/>
    <p:sldId xmlns:r="http://schemas.openxmlformats.org/officeDocument/2006/relationships" id="258" r:id="R8990d7efdb0b40ba"/>
    <p:sldId xmlns:r="http://schemas.openxmlformats.org/officeDocument/2006/relationships" id="259" r:id="R6f183b6aa1264aa7"/>
    <p:sldId xmlns:r="http://schemas.openxmlformats.org/officeDocument/2006/relationships" id="260" r:id="R18268712c999494f"/>
    <p:sldId xmlns:r="http://schemas.openxmlformats.org/officeDocument/2006/relationships" id="261" r:id="R37f8f56836354f9d"/>
    <p:sldId xmlns:r="http://schemas.openxmlformats.org/officeDocument/2006/relationships" id="262" r:id="R33a8f75ba36841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701d0fe6bf4a6d" /><Relationship Type="http://schemas.openxmlformats.org/officeDocument/2006/relationships/slide" Target="/ppt/slides/slide1.xml" Id="Rb5aaaeb0242a45fc" /><Relationship Type="http://schemas.openxmlformats.org/officeDocument/2006/relationships/slide" Target="/ppt/slides/slide2.xml" Id="R51ea1a35b60c40c9" /><Relationship Type="http://schemas.openxmlformats.org/officeDocument/2006/relationships/slide" Target="/ppt/slides/slide3.xml" Id="R8990d7efdb0b40ba" /><Relationship Type="http://schemas.openxmlformats.org/officeDocument/2006/relationships/slide" Target="/ppt/slides/slide4.xml" Id="R6f183b6aa1264aa7" /><Relationship Type="http://schemas.openxmlformats.org/officeDocument/2006/relationships/slide" Target="/ppt/slides/slide5.xml" Id="R18268712c999494f" /><Relationship Type="http://schemas.openxmlformats.org/officeDocument/2006/relationships/slide" Target="/ppt/slides/slide6.xml" Id="R37f8f56836354f9d" /><Relationship Type="http://schemas.openxmlformats.org/officeDocument/2006/relationships/slide" Target="/ppt/slides/slide7.xml" Id="R33a8f75ba36841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25d9fd12e841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68d7bfa844426" /><Relationship Type="http://schemas.openxmlformats.org/officeDocument/2006/relationships/theme" Target="/ppt/slideMasters/theme/theme1.xml" Id="R87a326d6a4ef4a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e68d7bfa8444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af48e486044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b4c0169d647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a119395e349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df78b62a747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2b18fe15343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d00c3534147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c78ad388644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SHEIKH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SHEIKH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SHEIKH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SHEIKH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SHEIKH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SHEIKH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−107 263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545 328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15 408 659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20 325 324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SHEIKH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MUDASSIR REHMAN SHEIKH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MUZAMMIL NAVID SHEIKH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SHEIKH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Mudassir Rehman Sheikh, Stordamveien 36F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sheikhinvest@outlook.com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www.sheikhinvest.com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999 294 936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SHEIKH INVEST AS</a:t>
            </a:r>
          </a:p>
        </p:txBody>
      </p:sp>
    </p:spTree>
  </p:cSld>
  <p:clrMapOvr>
    <a:masterClrMapping xmlns:a="http://schemas.openxmlformats.org/drawingml/2006/main"/>
  </p:clrMapOvr>
</p:sld>
</file>