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86e611085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037f4fba743d1"/>
  </p:sldMasterIdLst>
  <p:sldIdLst>
    <p:sldId xmlns:r="http://schemas.openxmlformats.org/officeDocument/2006/relationships" id="256" r:id="R82bc635800334927"/>
    <p:sldId xmlns:r="http://schemas.openxmlformats.org/officeDocument/2006/relationships" id="257" r:id="Rd247c735a8fd42fa"/>
    <p:sldId xmlns:r="http://schemas.openxmlformats.org/officeDocument/2006/relationships" id="258" r:id="R16510d8ede9c419e"/>
    <p:sldId xmlns:r="http://schemas.openxmlformats.org/officeDocument/2006/relationships" id="259" r:id="Ra69e8d40e64f4a49"/>
    <p:sldId xmlns:r="http://schemas.openxmlformats.org/officeDocument/2006/relationships" id="260" r:id="Rb2b29e6504094b90"/>
    <p:sldId xmlns:r="http://schemas.openxmlformats.org/officeDocument/2006/relationships" id="261" r:id="R062e82f430c14ade"/>
    <p:sldId xmlns:r="http://schemas.openxmlformats.org/officeDocument/2006/relationships" id="262" r:id="R929c035b0abb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037f4fba743d1" /><Relationship Type="http://schemas.openxmlformats.org/officeDocument/2006/relationships/slide" Target="/ppt/slides/slide1.xml" Id="R82bc635800334927" /><Relationship Type="http://schemas.openxmlformats.org/officeDocument/2006/relationships/slide" Target="/ppt/slides/slide2.xml" Id="Rd247c735a8fd42fa" /><Relationship Type="http://schemas.openxmlformats.org/officeDocument/2006/relationships/slide" Target="/ppt/slides/slide3.xml" Id="R16510d8ede9c419e" /><Relationship Type="http://schemas.openxmlformats.org/officeDocument/2006/relationships/slide" Target="/ppt/slides/slide4.xml" Id="Ra69e8d40e64f4a49" /><Relationship Type="http://schemas.openxmlformats.org/officeDocument/2006/relationships/slide" Target="/ppt/slides/slide5.xml" Id="Rb2b29e6504094b90" /><Relationship Type="http://schemas.openxmlformats.org/officeDocument/2006/relationships/slide" Target="/ppt/slides/slide6.xml" Id="R062e82f430c14ade" /><Relationship Type="http://schemas.openxmlformats.org/officeDocument/2006/relationships/slide" Target="/ppt/slides/slide7.xml" Id="R929c035b0abb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d90017da2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48353e4784118" /><Relationship Type="http://schemas.openxmlformats.org/officeDocument/2006/relationships/theme" Target="/ppt/slideMasters/theme/theme1.xml" Id="R6e291561edcc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48353e478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ec579a806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349806cd3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d29160bcc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bd6858d6c44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cf501a425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4d295a5a74b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273bd3a93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TRUDE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