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583d39872f4c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ed8241d7ed4ccf"/>
  </p:sldMasterIdLst>
  <p:sldIdLst>
    <p:sldId xmlns:r="http://schemas.openxmlformats.org/officeDocument/2006/relationships" id="256" r:id="R8edc4505dc8c4021"/>
    <p:sldId xmlns:r="http://schemas.openxmlformats.org/officeDocument/2006/relationships" id="257" r:id="R54b8a6ccf44649de"/>
    <p:sldId xmlns:r="http://schemas.openxmlformats.org/officeDocument/2006/relationships" id="258" r:id="R3ca34986bb6d4b0b"/>
    <p:sldId xmlns:r="http://schemas.openxmlformats.org/officeDocument/2006/relationships" id="259" r:id="R6b12acf8c9df486e"/>
    <p:sldId xmlns:r="http://schemas.openxmlformats.org/officeDocument/2006/relationships" id="260" r:id="R6802279d733f4b7c"/>
    <p:sldId xmlns:r="http://schemas.openxmlformats.org/officeDocument/2006/relationships" id="261" r:id="Rb07bad574a794f8c"/>
    <p:sldId xmlns:r="http://schemas.openxmlformats.org/officeDocument/2006/relationships" id="262" r:id="R84f27c19234049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d8241d7ed4ccf" /><Relationship Type="http://schemas.openxmlformats.org/officeDocument/2006/relationships/slide" Target="/ppt/slides/slide1.xml" Id="R8edc4505dc8c4021" /><Relationship Type="http://schemas.openxmlformats.org/officeDocument/2006/relationships/slide" Target="/ppt/slides/slide2.xml" Id="R54b8a6ccf44649de" /><Relationship Type="http://schemas.openxmlformats.org/officeDocument/2006/relationships/slide" Target="/ppt/slides/slide3.xml" Id="R3ca34986bb6d4b0b" /><Relationship Type="http://schemas.openxmlformats.org/officeDocument/2006/relationships/slide" Target="/ppt/slides/slide4.xml" Id="R6b12acf8c9df486e" /><Relationship Type="http://schemas.openxmlformats.org/officeDocument/2006/relationships/slide" Target="/ppt/slides/slide5.xml" Id="R6802279d733f4b7c" /><Relationship Type="http://schemas.openxmlformats.org/officeDocument/2006/relationships/slide" Target="/ppt/slides/slide6.xml" Id="Rb07bad574a794f8c" /><Relationship Type="http://schemas.openxmlformats.org/officeDocument/2006/relationships/slide" Target="/ppt/slides/slide7.xml" Id="R84f27c19234049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9c8a668bf4d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376bdbb4f4319" /><Relationship Type="http://schemas.openxmlformats.org/officeDocument/2006/relationships/theme" Target="/ppt/slideMasters/theme/theme1.xml" Id="R920f40438dde40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7376bdbb4f43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ed2ab348c4d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6176890d74b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e2a39052e42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545c18fdf42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9c50e046b4d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32bd46f4f45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04331e858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RISTU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5 184 099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 RITA SYNNØVE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999 324 142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