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229914492641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e86b35e0834a74"/>
  </p:sldMasterIdLst>
  <p:sldIdLst>
    <p:sldId xmlns:r="http://schemas.openxmlformats.org/officeDocument/2006/relationships" id="256" r:id="Rf0b60ec17f8d4d4e"/>
    <p:sldId xmlns:r="http://schemas.openxmlformats.org/officeDocument/2006/relationships" id="257" r:id="R7f0dc014d3b74995"/>
    <p:sldId xmlns:r="http://schemas.openxmlformats.org/officeDocument/2006/relationships" id="258" r:id="Rdf687a0a1bd14b0a"/>
    <p:sldId xmlns:r="http://schemas.openxmlformats.org/officeDocument/2006/relationships" id="259" r:id="Rdca6ddf88f174abe"/>
    <p:sldId xmlns:r="http://schemas.openxmlformats.org/officeDocument/2006/relationships" id="260" r:id="R2e0bf17931264d25"/>
    <p:sldId xmlns:r="http://schemas.openxmlformats.org/officeDocument/2006/relationships" id="261" r:id="R95af4059c4604846"/>
    <p:sldId xmlns:r="http://schemas.openxmlformats.org/officeDocument/2006/relationships" id="262" r:id="Re7475b1f599245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e86b35e0834a74" /><Relationship Type="http://schemas.openxmlformats.org/officeDocument/2006/relationships/slide" Target="/ppt/slides/slide1.xml" Id="Rf0b60ec17f8d4d4e" /><Relationship Type="http://schemas.openxmlformats.org/officeDocument/2006/relationships/slide" Target="/ppt/slides/slide2.xml" Id="R7f0dc014d3b74995" /><Relationship Type="http://schemas.openxmlformats.org/officeDocument/2006/relationships/slide" Target="/ppt/slides/slide3.xml" Id="Rdf687a0a1bd14b0a" /><Relationship Type="http://schemas.openxmlformats.org/officeDocument/2006/relationships/slide" Target="/ppt/slides/slide4.xml" Id="Rdca6ddf88f174abe" /><Relationship Type="http://schemas.openxmlformats.org/officeDocument/2006/relationships/slide" Target="/ppt/slides/slide5.xml" Id="R2e0bf17931264d25" /><Relationship Type="http://schemas.openxmlformats.org/officeDocument/2006/relationships/slide" Target="/ppt/slides/slide6.xml" Id="R95af4059c4604846" /><Relationship Type="http://schemas.openxmlformats.org/officeDocument/2006/relationships/slide" Target="/ppt/slides/slide7.xml" Id="Re7475b1f599245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6f8441a87343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ddbd27ce24662" /><Relationship Type="http://schemas.openxmlformats.org/officeDocument/2006/relationships/theme" Target="/ppt/slideMasters/theme/theme1.xml" Id="Rbc3bb1c6dd1f45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0ddbd27ce246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6f01d64c640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2c8e4034a44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1028b026a48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ac481d97f4b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90316828e49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0609d971b47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72a89c16a44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PSEEBERG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PSEEBERG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PSEEBERG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PSEEBERG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PSEEBERG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PSEEBERG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1 712 340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1 851 121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2 207 288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PSEEBERG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SEEBERG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PSEEBERG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Seeberg, Dragehodesvingen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1360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pseeberg@gmail.com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999 324 940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PSEEBERG AS</a:t>
            </a:r>
          </a:p>
        </p:txBody>
      </p:sp>
    </p:spTree>
  </p:cSld>
  <p:clrMapOvr>
    <a:masterClrMapping xmlns:a="http://schemas.openxmlformats.org/drawingml/2006/main"/>
  </p:clrMapOvr>
</p:sld>
</file>