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b472847ca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ee3c00ce541d5"/>
  </p:sldMasterIdLst>
  <p:sldIdLst>
    <p:sldId xmlns:r="http://schemas.openxmlformats.org/officeDocument/2006/relationships" id="256" r:id="Rb81148bd02d54191"/>
    <p:sldId xmlns:r="http://schemas.openxmlformats.org/officeDocument/2006/relationships" id="257" r:id="R1dc89e20490a45f8"/>
    <p:sldId xmlns:r="http://schemas.openxmlformats.org/officeDocument/2006/relationships" id="258" r:id="Rcddbd214c472400a"/>
    <p:sldId xmlns:r="http://schemas.openxmlformats.org/officeDocument/2006/relationships" id="259" r:id="R2033fc5dc8be426c"/>
    <p:sldId xmlns:r="http://schemas.openxmlformats.org/officeDocument/2006/relationships" id="260" r:id="R72940aec4ca04d77"/>
    <p:sldId xmlns:r="http://schemas.openxmlformats.org/officeDocument/2006/relationships" id="261" r:id="Rf459b10ac3194e57"/>
    <p:sldId xmlns:r="http://schemas.openxmlformats.org/officeDocument/2006/relationships" id="262" r:id="Rad60ebd2ff6c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ee3c00ce541d5" /><Relationship Type="http://schemas.openxmlformats.org/officeDocument/2006/relationships/slide" Target="/ppt/slides/slide1.xml" Id="Rb81148bd02d54191" /><Relationship Type="http://schemas.openxmlformats.org/officeDocument/2006/relationships/slide" Target="/ppt/slides/slide2.xml" Id="R1dc89e20490a45f8" /><Relationship Type="http://schemas.openxmlformats.org/officeDocument/2006/relationships/slide" Target="/ppt/slides/slide3.xml" Id="Rcddbd214c472400a" /><Relationship Type="http://schemas.openxmlformats.org/officeDocument/2006/relationships/slide" Target="/ppt/slides/slide4.xml" Id="R2033fc5dc8be426c" /><Relationship Type="http://schemas.openxmlformats.org/officeDocument/2006/relationships/slide" Target="/ppt/slides/slide5.xml" Id="R72940aec4ca04d77" /><Relationship Type="http://schemas.openxmlformats.org/officeDocument/2006/relationships/slide" Target="/ppt/slides/slide6.xml" Id="Rf459b10ac3194e57" /><Relationship Type="http://schemas.openxmlformats.org/officeDocument/2006/relationships/slide" Target="/ppt/slides/slide7.xml" Id="Rad60ebd2ff6c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b0ce1ec0c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314336258485b" /><Relationship Type="http://schemas.openxmlformats.org/officeDocument/2006/relationships/theme" Target="/ppt/slideMasters/theme/theme1.xml" Id="Rb220cb7db532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31433625848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7c0d59bdd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b75140f5f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29199e9dd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657cdf93d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a1d87497f4c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7ffe917f8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3703a03c0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SVEIN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Jonny Myking, Nausthaugen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