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efabca4af44b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da2bb2e5864c7f"/>
  </p:sldMasterIdLst>
  <p:sldIdLst>
    <p:sldId xmlns:r="http://schemas.openxmlformats.org/officeDocument/2006/relationships" id="256" r:id="Ra9e872254cfe4343"/>
    <p:sldId xmlns:r="http://schemas.openxmlformats.org/officeDocument/2006/relationships" id="257" r:id="R060421a13f854ce0"/>
    <p:sldId xmlns:r="http://schemas.openxmlformats.org/officeDocument/2006/relationships" id="258" r:id="Rf7ef638158d145c1"/>
    <p:sldId xmlns:r="http://schemas.openxmlformats.org/officeDocument/2006/relationships" id="259" r:id="R08e6cb31627a49c7"/>
    <p:sldId xmlns:r="http://schemas.openxmlformats.org/officeDocument/2006/relationships" id="260" r:id="R89998718109a4852"/>
    <p:sldId xmlns:r="http://schemas.openxmlformats.org/officeDocument/2006/relationships" id="261" r:id="R45207a9ebbb047eb"/>
    <p:sldId xmlns:r="http://schemas.openxmlformats.org/officeDocument/2006/relationships" id="262" r:id="R15fbfaeda09747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da2bb2e5864c7f" /><Relationship Type="http://schemas.openxmlformats.org/officeDocument/2006/relationships/slide" Target="/ppt/slides/slide1.xml" Id="Ra9e872254cfe4343" /><Relationship Type="http://schemas.openxmlformats.org/officeDocument/2006/relationships/slide" Target="/ppt/slides/slide2.xml" Id="R060421a13f854ce0" /><Relationship Type="http://schemas.openxmlformats.org/officeDocument/2006/relationships/slide" Target="/ppt/slides/slide3.xml" Id="Rf7ef638158d145c1" /><Relationship Type="http://schemas.openxmlformats.org/officeDocument/2006/relationships/slide" Target="/ppt/slides/slide4.xml" Id="R08e6cb31627a49c7" /><Relationship Type="http://schemas.openxmlformats.org/officeDocument/2006/relationships/slide" Target="/ppt/slides/slide5.xml" Id="R89998718109a4852" /><Relationship Type="http://schemas.openxmlformats.org/officeDocument/2006/relationships/slide" Target="/ppt/slides/slide6.xml" Id="R45207a9ebbb047eb" /><Relationship Type="http://schemas.openxmlformats.org/officeDocument/2006/relationships/slide" Target="/ppt/slides/slide7.xml" Id="R15fbfaeda09747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2aaaf7c01243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61534181d4079" /><Relationship Type="http://schemas.openxmlformats.org/officeDocument/2006/relationships/theme" Target="/ppt/slideMasters/theme/theme1.xml" Id="R1de3cea452134b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c61534181d40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6d3583f7642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63a9b689648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5143fc6c14a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15ac62a8d4e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ea7a422c042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2a4b4f4ec45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032a9028341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HÅSAND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HÅSAND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922 537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815 551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723 155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26 583 780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28 500 978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NICLAS HILLER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Njålveien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999 326 528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HÅSAND AS</a:t>
            </a:r>
          </a:p>
        </p:txBody>
      </p:sp>
    </p:spTree>
  </p:cSld>
  <p:clrMapOvr>
    <a:masterClrMapping xmlns:a="http://schemas.openxmlformats.org/drawingml/2006/main"/>
  </p:clrMapOvr>
</p:sld>
</file>