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cb70c3dfaa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2ecff6dcf4563"/>
  </p:sldMasterIdLst>
  <p:sldIdLst>
    <p:sldId xmlns:r="http://schemas.openxmlformats.org/officeDocument/2006/relationships" id="256" r:id="R82d71de09e6f4dee"/>
    <p:sldId xmlns:r="http://schemas.openxmlformats.org/officeDocument/2006/relationships" id="257" r:id="R403e2300698540c9"/>
    <p:sldId xmlns:r="http://schemas.openxmlformats.org/officeDocument/2006/relationships" id="258" r:id="R59ad8b38abae407f"/>
    <p:sldId xmlns:r="http://schemas.openxmlformats.org/officeDocument/2006/relationships" id="259" r:id="Rbc5a9edfb08b43a4"/>
    <p:sldId xmlns:r="http://schemas.openxmlformats.org/officeDocument/2006/relationships" id="260" r:id="Rca9b4616b4aa46ba"/>
    <p:sldId xmlns:r="http://schemas.openxmlformats.org/officeDocument/2006/relationships" id="261" r:id="Rbb8065f276494e5e"/>
    <p:sldId xmlns:r="http://schemas.openxmlformats.org/officeDocument/2006/relationships" id="262" r:id="R64aea8d83a6b4c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2ecff6dcf4563" /><Relationship Type="http://schemas.openxmlformats.org/officeDocument/2006/relationships/slide" Target="/ppt/slides/slide1.xml" Id="R82d71de09e6f4dee" /><Relationship Type="http://schemas.openxmlformats.org/officeDocument/2006/relationships/slide" Target="/ppt/slides/slide2.xml" Id="R403e2300698540c9" /><Relationship Type="http://schemas.openxmlformats.org/officeDocument/2006/relationships/slide" Target="/ppt/slides/slide3.xml" Id="R59ad8b38abae407f" /><Relationship Type="http://schemas.openxmlformats.org/officeDocument/2006/relationships/slide" Target="/ppt/slides/slide4.xml" Id="Rbc5a9edfb08b43a4" /><Relationship Type="http://schemas.openxmlformats.org/officeDocument/2006/relationships/slide" Target="/ppt/slides/slide5.xml" Id="Rca9b4616b4aa46ba" /><Relationship Type="http://schemas.openxmlformats.org/officeDocument/2006/relationships/slide" Target="/ppt/slides/slide6.xml" Id="Rbb8065f276494e5e" /><Relationship Type="http://schemas.openxmlformats.org/officeDocument/2006/relationships/slide" Target="/ppt/slides/slide7.xml" Id="R64aea8d83a6b4c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0945ecb2f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342b645a64be1" /><Relationship Type="http://schemas.openxmlformats.org/officeDocument/2006/relationships/theme" Target="/ppt/slideMasters/theme/theme1.xml" Id="R660d3a30f19c4d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9342b645a6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5bfea253c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d15a9c113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273583b7b49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b1778c513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331a4886d46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57f7bd57d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5ed9fcee1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 INNOVASJON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INNOVASJON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3 666 973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77 916 240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78 229 214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TORGERSEN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Austråttbanen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