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1bfb6fd1f3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052d04bc504013"/>
  </p:sldMasterIdLst>
  <p:sldIdLst>
    <p:sldId xmlns:r="http://schemas.openxmlformats.org/officeDocument/2006/relationships" id="256" r:id="R75f1ec4ef5bb476a"/>
    <p:sldId xmlns:r="http://schemas.openxmlformats.org/officeDocument/2006/relationships" id="257" r:id="Re5e367de49fd42cd"/>
    <p:sldId xmlns:r="http://schemas.openxmlformats.org/officeDocument/2006/relationships" id="258" r:id="Rf5eebe3444fe45cc"/>
    <p:sldId xmlns:r="http://schemas.openxmlformats.org/officeDocument/2006/relationships" id="259" r:id="Ra83a5d092be04a55"/>
    <p:sldId xmlns:r="http://schemas.openxmlformats.org/officeDocument/2006/relationships" id="260" r:id="R0c9aa806dc954e78"/>
    <p:sldId xmlns:r="http://schemas.openxmlformats.org/officeDocument/2006/relationships" id="261" r:id="R19157fa795594a70"/>
    <p:sldId xmlns:r="http://schemas.openxmlformats.org/officeDocument/2006/relationships" id="262" r:id="R2340593567904a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52d04bc504013" /><Relationship Type="http://schemas.openxmlformats.org/officeDocument/2006/relationships/slide" Target="/ppt/slides/slide1.xml" Id="R75f1ec4ef5bb476a" /><Relationship Type="http://schemas.openxmlformats.org/officeDocument/2006/relationships/slide" Target="/ppt/slides/slide2.xml" Id="Re5e367de49fd42cd" /><Relationship Type="http://schemas.openxmlformats.org/officeDocument/2006/relationships/slide" Target="/ppt/slides/slide3.xml" Id="Rf5eebe3444fe45cc" /><Relationship Type="http://schemas.openxmlformats.org/officeDocument/2006/relationships/slide" Target="/ppt/slides/slide4.xml" Id="Ra83a5d092be04a55" /><Relationship Type="http://schemas.openxmlformats.org/officeDocument/2006/relationships/slide" Target="/ppt/slides/slide5.xml" Id="R0c9aa806dc954e78" /><Relationship Type="http://schemas.openxmlformats.org/officeDocument/2006/relationships/slide" Target="/ppt/slides/slide6.xml" Id="R19157fa795594a70" /><Relationship Type="http://schemas.openxmlformats.org/officeDocument/2006/relationships/slide" Target="/ppt/slides/slide7.xml" Id="R2340593567904a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79f4719ea4a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3dfb7a8cc4432" /><Relationship Type="http://schemas.openxmlformats.org/officeDocument/2006/relationships/theme" Target="/ppt/slideMasters/theme/theme1.xml" Id="Ra5e93abad7ec43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3dfb7a8cc44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d7250a62042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7150b63a34b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ef52d86b040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ad72d7e2146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bec6f3aeb44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86d889a664c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233a6f32243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UNIC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44 038 669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10 141 014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8 000 652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17 534 630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BREIVOLD ARILD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 HERMAN OLAV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22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999 327 885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