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aa046511be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4f498ec6d4554"/>
  </p:sldMasterIdLst>
  <p:sldIdLst>
    <p:sldId xmlns:r="http://schemas.openxmlformats.org/officeDocument/2006/relationships" id="256" r:id="Rda288ece993f41ff"/>
    <p:sldId xmlns:r="http://schemas.openxmlformats.org/officeDocument/2006/relationships" id="257" r:id="Reced3e9c160c4ae2"/>
    <p:sldId xmlns:r="http://schemas.openxmlformats.org/officeDocument/2006/relationships" id="258" r:id="Re3f6fd1a55ab4d7c"/>
    <p:sldId xmlns:r="http://schemas.openxmlformats.org/officeDocument/2006/relationships" id="259" r:id="R108c44ee23a24dc0"/>
    <p:sldId xmlns:r="http://schemas.openxmlformats.org/officeDocument/2006/relationships" id="260" r:id="R8f773c7a90244c62"/>
    <p:sldId xmlns:r="http://schemas.openxmlformats.org/officeDocument/2006/relationships" id="261" r:id="Rb230f6780b784885"/>
    <p:sldId xmlns:r="http://schemas.openxmlformats.org/officeDocument/2006/relationships" id="262" r:id="Rf4ea12c16f65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4f498ec6d4554" /><Relationship Type="http://schemas.openxmlformats.org/officeDocument/2006/relationships/slide" Target="/ppt/slides/slide1.xml" Id="Rda288ece993f41ff" /><Relationship Type="http://schemas.openxmlformats.org/officeDocument/2006/relationships/slide" Target="/ppt/slides/slide2.xml" Id="Reced3e9c160c4ae2" /><Relationship Type="http://schemas.openxmlformats.org/officeDocument/2006/relationships/slide" Target="/ppt/slides/slide3.xml" Id="Re3f6fd1a55ab4d7c" /><Relationship Type="http://schemas.openxmlformats.org/officeDocument/2006/relationships/slide" Target="/ppt/slides/slide4.xml" Id="R108c44ee23a24dc0" /><Relationship Type="http://schemas.openxmlformats.org/officeDocument/2006/relationships/slide" Target="/ppt/slides/slide5.xml" Id="R8f773c7a90244c62" /><Relationship Type="http://schemas.openxmlformats.org/officeDocument/2006/relationships/slide" Target="/ppt/slides/slide6.xml" Id="Rb230f6780b784885" /><Relationship Type="http://schemas.openxmlformats.org/officeDocument/2006/relationships/slide" Target="/ppt/slides/slide7.xml" Id="Rf4ea12c16f65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eaa46ab55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1c8595ff14010" /><Relationship Type="http://schemas.openxmlformats.org/officeDocument/2006/relationships/theme" Target="/ppt/slideMasters/theme/theme1.xml" Id="R93792127e8e8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1c8595ff1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9883375e49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442ef0021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db71bc75a47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17f91b1f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8758306e3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d245145145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1d822ded3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KLEIVA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 EIENDOM HOLDING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1 144 884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ENGELI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999 328 059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