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6970f5592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cfec2a3ba43d2"/>
  </p:sldMasterIdLst>
  <p:sldIdLst>
    <p:sldId xmlns:r="http://schemas.openxmlformats.org/officeDocument/2006/relationships" id="256" r:id="Rb8960a6331bb400f"/>
    <p:sldId xmlns:r="http://schemas.openxmlformats.org/officeDocument/2006/relationships" id="257" r:id="Rb7f64b5dad7b4220"/>
    <p:sldId xmlns:r="http://schemas.openxmlformats.org/officeDocument/2006/relationships" id="258" r:id="R819b3e796c8346c6"/>
    <p:sldId xmlns:r="http://schemas.openxmlformats.org/officeDocument/2006/relationships" id="259" r:id="R7d779b719783465c"/>
    <p:sldId xmlns:r="http://schemas.openxmlformats.org/officeDocument/2006/relationships" id="260" r:id="Re7cba79a2fd84eb0"/>
    <p:sldId xmlns:r="http://schemas.openxmlformats.org/officeDocument/2006/relationships" id="261" r:id="R4485d4c1a4cd422b"/>
    <p:sldId xmlns:r="http://schemas.openxmlformats.org/officeDocument/2006/relationships" id="262" r:id="R4fb85b345c1d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cfec2a3ba43d2" /><Relationship Type="http://schemas.openxmlformats.org/officeDocument/2006/relationships/slide" Target="/ppt/slides/slide1.xml" Id="Rb8960a6331bb400f" /><Relationship Type="http://schemas.openxmlformats.org/officeDocument/2006/relationships/slide" Target="/ppt/slides/slide2.xml" Id="Rb7f64b5dad7b4220" /><Relationship Type="http://schemas.openxmlformats.org/officeDocument/2006/relationships/slide" Target="/ppt/slides/slide3.xml" Id="R819b3e796c8346c6" /><Relationship Type="http://schemas.openxmlformats.org/officeDocument/2006/relationships/slide" Target="/ppt/slides/slide4.xml" Id="R7d779b719783465c" /><Relationship Type="http://schemas.openxmlformats.org/officeDocument/2006/relationships/slide" Target="/ppt/slides/slide5.xml" Id="Re7cba79a2fd84eb0" /><Relationship Type="http://schemas.openxmlformats.org/officeDocument/2006/relationships/slide" Target="/ppt/slides/slide6.xml" Id="R4485d4c1a4cd422b" /><Relationship Type="http://schemas.openxmlformats.org/officeDocument/2006/relationships/slide" Target="/ppt/slides/slide7.xml" Id="R4fb85b345c1d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8d34fc384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c8ee044e499c" /><Relationship Type="http://schemas.openxmlformats.org/officeDocument/2006/relationships/theme" Target="/ppt/slideMasters/theme/theme1.xml" Id="R1b15fb8d8e39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5c8ee044e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6b9667b3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b270aebb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19fa3120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1259734a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e042f2c0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2cb5b1c7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20f6a651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