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847f9c00c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59a1c23c249c3"/>
  </p:sldMasterIdLst>
  <p:sldIdLst>
    <p:sldId xmlns:r="http://schemas.openxmlformats.org/officeDocument/2006/relationships" id="256" r:id="R79f17f66f4844ee8"/>
    <p:sldId xmlns:r="http://schemas.openxmlformats.org/officeDocument/2006/relationships" id="257" r:id="Rff7fa2ac356249e0"/>
    <p:sldId xmlns:r="http://schemas.openxmlformats.org/officeDocument/2006/relationships" id="258" r:id="Rb7b9967840bd46c5"/>
    <p:sldId xmlns:r="http://schemas.openxmlformats.org/officeDocument/2006/relationships" id="259" r:id="R7d2c43fb762d42ee"/>
    <p:sldId xmlns:r="http://schemas.openxmlformats.org/officeDocument/2006/relationships" id="260" r:id="Rab8e9f16806d41d3"/>
    <p:sldId xmlns:r="http://schemas.openxmlformats.org/officeDocument/2006/relationships" id="261" r:id="R271219af983b4eec"/>
    <p:sldId xmlns:r="http://schemas.openxmlformats.org/officeDocument/2006/relationships" id="262" r:id="Rbdf8b4a096cc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59a1c23c249c3" /><Relationship Type="http://schemas.openxmlformats.org/officeDocument/2006/relationships/slide" Target="/ppt/slides/slide1.xml" Id="R79f17f66f4844ee8" /><Relationship Type="http://schemas.openxmlformats.org/officeDocument/2006/relationships/slide" Target="/ppt/slides/slide2.xml" Id="Rff7fa2ac356249e0" /><Relationship Type="http://schemas.openxmlformats.org/officeDocument/2006/relationships/slide" Target="/ppt/slides/slide3.xml" Id="Rb7b9967840bd46c5" /><Relationship Type="http://schemas.openxmlformats.org/officeDocument/2006/relationships/slide" Target="/ppt/slides/slide4.xml" Id="R7d2c43fb762d42ee" /><Relationship Type="http://schemas.openxmlformats.org/officeDocument/2006/relationships/slide" Target="/ppt/slides/slide5.xml" Id="Rab8e9f16806d41d3" /><Relationship Type="http://schemas.openxmlformats.org/officeDocument/2006/relationships/slide" Target="/ppt/slides/slide6.xml" Id="R271219af983b4eec" /><Relationship Type="http://schemas.openxmlformats.org/officeDocument/2006/relationships/slide" Target="/ppt/slides/slide7.xml" Id="Rbdf8b4a096cc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a1458b7ac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847842214448" /><Relationship Type="http://schemas.openxmlformats.org/officeDocument/2006/relationships/theme" Target="/ppt/slideMasters/theme/theme1.xml" Id="R825a732e212b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484784221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287637ff1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e3f40397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09c85b4e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9be22126c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2d95ccc20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23dcd940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bd86637e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