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9f5e7185d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e1f64573e4c4d"/>
  </p:sldMasterIdLst>
  <p:sldIdLst>
    <p:sldId xmlns:r="http://schemas.openxmlformats.org/officeDocument/2006/relationships" id="256" r:id="Rcc205e32b0af4ffa"/>
    <p:sldId xmlns:r="http://schemas.openxmlformats.org/officeDocument/2006/relationships" id="257" r:id="R948011a71aa9459a"/>
    <p:sldId xmlns:r="http://schemas.openxmlformats.org/officeDocument/2006/relationships" id="258" r:id="Racb00d59b8d8496d"/>
    <p:sldId xmlns:r="http://schemas.openxmlformats.org/officeDocument/2006/relationships" id="259" r:id="R1a7477a6b24044c8"/>
    <p:sldId xmlns:r="http://schemas.openxmlformats.org/officeDocument/2006/relationships" id="260" r:id="R7489815ef2a24af2"/>
    <p:sldId xmlns:r="http://schemas.openxmlformats.org/officeDocument/2006/relationships" id="261" r:id="Ra2a0541c63e94775"/>
    <p:sldId xmlns:r="http://schemas.openxmlformats.org/officeDocument/2006/relationships" id="262" r:id="Rce6bc74bb8c6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e1f64573e4c4d" /><Relationship Type="http://schemas.openxmlformats.org/officeDocument/2006/relationships/slide" Target="/ppt/slides/slide1.xml" Id="Rcc205e32b0af4ffa" /><Relationship Type="http://schemas.openxmlformats.org/officeDocument/2006/relationships/slide" Target="/ppt/slides/slide2.xml" Id="R948011a71aa9459a" /><Relationship Type="http://schemas.openxmlformats.org/officeDocument/2006/relationships/slide" Target="/ppt/slides/slide3.xml" Id="Racb00d59b8d8496d" /><Relationship Type="http://schemas.openxmlformats.org/officeDocument/2006/relationships/slide" Target="/ppt/slides/slide4.xml" Id="R1a7477a6b24044c8" /><Relationship Type="http://schemas.openxmlformats.org/officeDocument/2006/relationships/slide" Target="/ppt/slides/slide5.xml" Id="R7489815ef2a24af2" /><Relationship Type="http://schemas.openxmlformats.org/officeDocument/2006/relationships/slide" Target="/ppt/slides/slide6.xml" Id="Ra2a0541c63e94775" /><Relationship Type="http://schemas.openxmlformats.org/officeDocument/2006/relationships/slide" Target="/ppt/slides/slide7.xml" Id="Rce6bc74bb8c6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445cf43c8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efc06a164a9a" /><Relationship Type="http://schemas.openxmlformats.org/officeDocument/2006/relationships/theme" Target="/ppt/slideMasters/theme/theme1.xml" Id="Re359020adaa0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8efc06a16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ca9981f4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bc23f9b3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4a784495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31b76817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0c7dc986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d13e6e43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4d834dca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 H.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H. LUNDE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HAAVARDSSØN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 Lunde, Bjørnstjerne Bjørnsons gate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haalunde@bbnett.no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 H. LUNDE AS</a:t>
            </a:r>
          </a:p>
        </p:txBody>
      </p:sp>
    </p:spTree>
  </p:cSld>
  <p:clrMapOvr>
    <a:masterClrMapping xmlns:a="http://schemas.openxmlformats.org/drawingml/2006/main"/>
  </p:clrMapOvr>
</p:sld>
</file>