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a71c38714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0876856194d91"/>
  </p:sldMasterIdLst>
  <p:sldIdLst>
    <p:sldId xmlns:r="http://schemas.openxmlformats.org/officeDocument/2006/relationships" id="256" r:id="R0dbfde80a3c84c9f"/>
    <p:sldId xmlns:r="http://schemas.openxmlformats.org/officeDocument/2006/relationships" id="257" r:id="Rcfa7caa3325e40c6"/>
    <p:sldId xmlns:r="http://schemas.openxmlformats.org/officeDocument/2006/relationships" id="258" r:id="Ra871dc680be743d4"/>
    <p:sldId xmlns:r="http://schemas.openxmlformats.org/officeDocument/2006/relationships" id="259" r:id="Rcd41ddaa295d4d49"/>
    <p:sldId xmlns:r="http://schemas.openxmlformats.org/officeDocument/2006/relationships" id="260" r:id="R770186b667484430"/>
    <p:sldId xmlns:r="http://schemas.openxmlformats.org/officeDocument/2006/relationships" id="261" r:id="R374f9ec952924634"/>
    <p:sldId xmlns:r="http://schemas.openxmlformats.org/officeDocument/2006/relationships" id="262" r:id="Ra9ece5eab410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0876856194d91" /><Relationship Type="http://schemas.openxmlformats.org/officeDocument/2006/relationships/slide" Target="/ppt/slides/slide1.xml" Id="R0dbfde80a3c84c9f" /><Relationship Type="http://schemas.openxmlformats.org/officeDocument/2006/relationships/slide" Target="/ppt/slides/slide2.xml" Id="Rcfa7caa3325e40c6" /><Relationship Type="http://schemas.openxmlformats.org/officeDocument/2006/relationships/slide" Target="/ppt/slides/slide3.xml" Id="Ra871dc680be743d4" /><Relationship Type="http://schemas.openxmlformats.org/officeDocument/2006/relationships/slide" Target="/ppt/slides/slide4.xml" Id="Rcd41ddaa295d4d49" /><Relationship Type="http://schemas.openxmlformats.org/officeDocument/2006/relationships/slide" Target="/ppt/slides/slide5.xml" Id="R770186b667484430" /><Relationship Type="http://schemas.openxmlformats.org/officeDocument/2006/relationships/slide" Target="/ppt/slides/slide6.xml" Id="R374f9ec952924634" /><Relationship Type="http://schemas.openxmlformats.org/officeDocument/2006/relationships/slide" Target="/ppt/slides/slide7.xml" Id="Ra9ece5eab410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7526a6830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cf925c414760" /><Relationship Type="http://schemas.openxmlformats.org/officeDocument/2006/relationships/theme" Target="/ppt/slideMasters/theme/theme1.xml" Id="R8df89ef589bb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ecf925c41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476b1a61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8e49bcc4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745466dc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7413e1a18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950505a3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4b20eee7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31ea8f5b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FALCH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