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31406c994e40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7da5b68bd64d79"/>
  </p:sldMasterIdLst>
  <p:sldIdLst>
    <p:sldId xmlns:r="http://schemas.openxmlformats.org/officeDocument/2006/relationships" id="256" r:id="R35c6382c98054f86"/>
    <p:sldId xmlns:r="http://schemas.openxmlformats.org/officeDocument/2006/relationships" id="257" r:id="R4820eeb4193747cb"/>
    <p:sldId xmlns:r="http://schemas.openxmlformats.org/officeDocument/2006/relationships" id="258" r:id="Raa4a3c603f6b4a22"/>
    <p:sldId xmlns:r="http://schemas.openxmlformats.org/officeDocument/2006/relationships" id="259" r:id="R32f66e50992046d3"/>
    <p:sldId xmlns:r="http://schemas.openxmlformats.org/officeDocument/2006/relationships" id="260" r:id="Rd738c230e2084ceb"/>
    <p:sldId xmlns:r="http://schemas.openxmlformats.org/officeDocument/2006/relationships" id="261" r:id="R48fd34a6134e4d30"/>
    <p:sldId xmlns:r="http://schemas.openxmlformats.org/officeDocument/2006/relationships" id="262" r:id="R02141e25c1eb4b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da5b68bd64d79" /><Relationship Type="http://schemas.openxmlformats.org/officeDocument/2006/relationships/slide" Target="/ppt/slides/slide1.xml" Id="R35c6382c98054f86" /><Relationship Type="http://schemas.openxmlformats.org/officeDocument/2006/relationships/slide" Target="/ppt/slides/slide2.xml" Id="R4820eeb4193747cb" /><Relationship Type="http://schemas.openxmlformats.org/officeDocument/2006/relationships/slide" Target="/ppt/slides/slide3.xml" Id="Raa4a3c603f6b4a22" /><Relationship Type="http://schemas.openxmlformats.org/officeDocument/2006/relationships/slide" Target="/ppt/slides/slide4.xml" Id="R32f66e50992046d3" /><Relationship Type="http://schemas.openxmlformats.org/officeDocument/2006/relationships/slide" Target="/ppt/slides/slide5.xml" Id="Rd738c230e2084ceb" /><Relationship Type="http://schemas.openxmlformats.org/officeDocument/2006/relationships/slide" Target="/ppt/slides/slide6.xml" Id="R48fd34a6134e4d30" /><Relationship Type="http://schemas.openxmlformats.org/officeDocument/2006/relationships/slide" Target="/ppt/slides/slide7.xml" Id="R02141e25c1eb4b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a0f59af9448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ce29859ea4fd8" /><Relationship Type="http://schemas.openxmlformats.org/officeDocument/2006/relationships/theme" Target="/ppt/slideMasters/theme/theme1.xml" Id="R8a715e2c4d7a43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ace29859ea4f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e6bef86d649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1000f664048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b2e95983a47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ed8dbb42442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95d8da14646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286822b6347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316144061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EIKELAND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INVESTMENT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3 334 490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7 760 274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EIKELAND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62 26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espen_eike@hotmail.com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999 508 944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