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88d82f104645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2f7d3d42724543"/>
  </p:sldMasterIdLst>
  <p:sldIdLst>
    <p:sldId xmlns:r="http://schemas.openxmlformats.org/officeDocument/2006/relationships" id="256" r:id="Rffa0971b893c4d37"/>
    <p:sldId xmlns:r="http://schemas.openxmlformats.org/officeDocument/2006/relationships" id="257" r:id="R4bf07037a9d74d40"/>
    <p:sldId xmlns:r="http://schemas.openxmlformats.org/officeDocument/2006/relationships" id="258" r:id="R4086449c63704966"/>
    <p:sldId xmlns:r="http://schemas.openxmlformats.org/officeDocument/2006/relationships" id="259" r:id="R930e3326004f4751"/>
    <p:sldId xmlns:r="http://schemas.openxmlformats.org/officeDocument/2006/relationships" id="260" r:id="R877282b0f13f47d3"/>
    <p:sldId xmlns:r="http://schemas.openxmlformats.org/officeDocument/2006/relationships" id="261" r:id="R115ce168a03341f7"/>
    <p:sldId xmlns:r="http://schemas.openxmlformats.org/officeDocument/2006/relationships" id="262" r:id="R1ee4e2a3a76040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2f7d3d42724543" /><Relationship Type="http://schemas.openxmlformats.org/officeDocument/2006/relationships/slide" Target="/ppt/slides/slide1.xml" Id="Rffa0971b893c4d37" /><Relationship Type="http://schemas.openxmlformats.org/officeDocument/2006/relationships/slide" Target="/ppt/slides/slide2.xml" Id="R4bf07037a9d74d40" /><Relationship Type="http://schemas.openxmlformats.org/officeDocument/2006/relationships/slide" Target="/ppt/slides/slide3.xml" Id="R4086449c63704966" /><Relationship Type="http://schemas.openxmlformats.org/officeDocument/2006/relationships/slide" Target="/ppt/slides/slide4.xml" Id="R930e3326004f4751" /><Relationship Type="http://schemas.openxmlformats.org/officeDocument/2006/relationships/slide" Target="/ppt/slides/slide5.xml" Id="R877282b0f13f47d3" /><Relationship Type="http://schemas.openxmlformats.org/officeDocument/2006/relationships/slide" Target="/ppt/slides/slide6.xml" Id="R115ce168a03341f7" /><Relationship Type="http://schemas.openxmlformats.org/officeDocument/2006/relationships/slide" Target="/ppt/slides/slide7.xml" Id="R1ee4e2a3a76040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ed25bddcc41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1d1fce8e24ad8" /><Relationship Type="http://schemas.openxmlformats.org/officeDocument/2006/relationships/theme" Target="/ppt/slideMasters/theme/theme1.xml" Id="R0819e4b803a842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51d1fce8e24a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331d4ccfb4c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da6248e4c45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cb44d361647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d1a1f568b44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49008d0ca4c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9545c6c4b44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2c5118d724b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HIMASI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HIMASI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−138 808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15 618 373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21 063 316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21 063 316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THOR STÅLE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O.Røllands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999 539 300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