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d7727c073bd4a0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ed03900105b4a85"/>
  </p:sldMasterIdLst>
  <p:sldIdLst>
    <p:sldId xmlns:r="http://schemas.openxmlformats.org/officeDocument/2006/relationships" id="256" r:id="R99e668585be84dea"/>
    <p:sldId xmlns:r="http://schemas.openxmlformats.org/officeDocument/2006/relationships" id="257" r:id="R41a4b9a73db64ab9"/>
    <p:sldId xmlns:r="http://schemas.openxmlformats.org/officeDocument/2006/relationships" id="258" r:id="Re24c8d24af1140cd"/>
    <p:sldId xmlns:r="http://schemas.openxmlformats.org/officeDocument/2006/relationships" id="259" r:id="R0d1c135539ce48f6"/>
    <p:sldId xmlns:r="http://schemas.openxmlformats.org/officeDocument/2006/relationships" id="260" r:id="Ra41c8df1f4b34bb1"/>
    <p:sldId xmlns:r="http://schemas.openxmlformats.org/officeDocument/2006/relationships" id="261" r:id="Rb6dabe2fc4324260"/>
    <p:sldId xmlns:r="http://schemas.openxmlformats.org/officeDocument/2006/relationships" id="262" r:id="R586615cbc393401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d03900105b4a85" /><Relationship Type="http://schemas.openxmlformats.org/officeDocument/2006/relationships/slide" Target="/ppt/slides/slide1.xml" Id="R99e668585be84dea" /><Relationship Type="http://schemas.openxmlformats.org/officeDocument/2006/relationships/slide" Target="/ppt/slides/slide2.xml" Id="R41a4b9a73db64ab9" /><Relationship Type="http://schemas.openxmlformats.org/officeDocument/2006/relationships/slide" Target="/ppt/slides/slide3.xml" Id="Re24c8d24af1140cd" /><Relationship Type="http://schemas.openxmlformats.org/officeDocument/2006/relationships/slide" Target="/ppt/slides/slide4.xml" Id="R0d1c135539ce48f6" /><Relationship Type="http://schemas.openxmlformats.org/officeDocument/2006/relationships/slide" Target="/ppt/slides/slide5.xml" Id="Ra41c8df1f4b34bb1" /><Relationship Type="http://schemas.openxmlformats.org/officeDocument/2006/relationships/slide" Target="/ppt/slides/slide6.xml" Id="Rb6dabe2fc4324260" /><Relationship Type="http://schemas.openxmlformats.org/officeDocument/2006/relationships/slide" Target="/ppt/slides/slide7.xml" Id="R586615cbc393401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d341adfd47401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2b3dc9fc5f4321" /><Relationship Type="http://schemas.openxmlformats.org/officeDocument/2006/relationships/theme" Target="/ppt/slideMasters/theme/theme1.xml" Id="R8465211225fd452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e2b3dc9fc5f432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2ce1c4341f42b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0e1e7cdbd94ca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6a85d36d2b4b9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a14a33734a444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a99301cc364aa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86abe95e9e49b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c92ad3cdff41e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BTE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BTE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BTE INVEST AS ble etablert [år] og holder til i Flatåsen.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BTE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BTE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BTE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−88 775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2 087 202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12 442 261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12 474 935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BTE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 EIDE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BTE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Flatåstoppen 58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7079 Flatåsen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kjell.eide@allrevisjon.no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999 540 449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BTE INVEST AS</a:t>
            </a:r>
          </a:p>
        </p:txBody>
      </p:sp>
    </p:spTree>
  </p:cSld>
  <p:clrMapOvr>
    <a:masterClrMapping xmlns:a="http://schemas.openxmlformats.org/drawingml/2006/main"/>
  </p:clrMapOvr>
</p:sld>
</file>