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d61f3d571c48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c1098599384b44"/>
  </p:sldMasterIdLst>
  <p:sldIdLst>
    <p:sldId xmlns:r="http://schemas.openxmlformats.org/officeDocument/2006/relationships" id="256" r:id="Re28a66c23b20463e"/>
    <p:sldId xmlns:r="http://schemas.openxmlformats.org/officeDocument/2006/relationships" id="257" r:id="Rc7292aaa6fed4f11"/>
    <p:sldId xmlns:r="http://schemas.openxmlformats.org/officeDocument/2006/relationships" id="258" r:id="Ra89629d754364dff"/>
    <p:sldId xmlns:r="http://schemas.openxmlformats.org/officeDocument/2006/relationships" id="259" r:id="R9e15cc9d2b564f20"/>
    <p:sldId xmlns:r="http://schemas.openxmlformats.org/officeDocument/2006/relationships" id="260" r:id="R8c908e81824d4c92"/>
    <p:sldId xmlns:r="http://schemas.openxmlformats.org/officeDocument/2006/relationships" id="261" r:id="Ra996f25105a846cf"/>
    <p:sldId xmlns:r="http://schemas.openxmlformats.org/officeDocument/2006/relationships" id="262" r:id="R87f30f6f5175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1098599384b44" /><Relationship Type="http://schemas.openxmlformats.org/officeDocument/2006/relationships/slide" Target="/ppt/slides/slide1.xml" Id="Re28a66c23b20463e" /><Relationship Type="http://schemas.openxmlformats.org/officeDocument/2006/relationships/slide" Target="/ppt/slides/slide2.xml" Id="Rc7292aaa6fed4f11" /><Relationship Type="http://schemas.openxmlformats.org/officeDocument/2006/relationships/slide" Target="/ppt/slides/slide3.xml" Id="Ra89629d754364dff" /><Relationship Type="http://schemas.openxmlformats.org/officeDocument/2006/relationships/slide" Target="/ppt/slides/slide4.xml" Id="R9e15cc9d2b564f20" /><Relationship Type="http://schemas.openxmlformats.org/officeDocument/2006/relationships/slide" Target="/ppt/slides/slide5.xml" Id="R8c908e81824d4c92" /><Relationship Type="http://schemas.openxmlformats.org/officeDocument/2006/relationships/slide" Target="/ppt/slides/slide6.xml" Id="Ra996f25105a846cf" /><Relationship Type="http://schemas.openxmlformats.org/officeDocument/2006/relationships/slide" Target="/ppt/slides/slide7.xml" Id="R87f30f6f5175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e724d8b6b4f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3ece949124920" /><Relationship Type="http://schemas.openxmlformats.org/officeDocument/2006/relationships/theme" Target="/ppt/slideMasters/theme/theme1.xml" Id="R6f38c85ccfae48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b3ece9491249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bdf3b50874f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0a843d2214e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a37d478f4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79e434b27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e5e2b914e4b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41cfec66447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f9257633c45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KVAMANE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KVAMANE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14 247 341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14 452 867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TORGEIR ESPELAND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999 544 150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