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68d2b9e3e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b2227ab374053"/>
  </p:sldMasterIdLst>
  <p:sldIdLst>
    <p:sldId xmlns:r="http://schemas.openxmlformats.org/officeDocument/2006/relationships" id="256" r:id="Re67c2037514a4113"/>
    <p:sldId xmlns:r="http://schemas.openxmlformats.org/officeDocument/2006/relationships" id="257" r:id="R3f048829d4b746f2"/>
    <p:sldId xmlns:r="http://schemas.openxmlformats.org/officeDocument/2006/relationships" id="258" r:id="Reca1d9f8dcc94588"/>
    <p:sldId xmlns:r="http://schemas.openxmlformats.org/officeDocument/2006/relationships" id="259" r:id="R2c98bf70575b41fd"/>
    <p:sldId xmlns:r="http://schemas.openxmlformats.org/officeDocument/2006/relationships" id="260" r:id="R3e457e9607de474d"/>
    <p:sldId xmlns:r="http://schemas.openxmlformats.org/officeDocument/2006/relationships" id="261" r:id="R4af897e2136f4663"/>
    <p:sldId xmlns:r="http://schemas.openxmlformats.org/officeDocument/2006/relationships" id="262" r:id="R52fb3be30a4c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b2227ab374053" /><Relationship Type="http://schemas.openxmlformats.org/officeDocument/2006/relationships/slide" Target="/ppt/slides/slide1.xml" Id="Re67c2037514a4113" /><Relationship Type="http://schemas.openxmlformats.org/officeDocument/2006/relationships/slide" Target="/ppt/slides/slide2.xml" Id="R3f048829d4b746f2" /><Relationship Type="http://schemas.openxmlformats.org/officeDocument/2006/relationships/slide" Target="/ppt/slides/slide3.xml" Id="Reca1d9f8dcc94588" /><Relationship Type="http://schemas.openxmlformats.org/officeDocument/2006/relationships/slide" Target="/ppt/slides/slide4.xml" Id="R2c98bf70575b41fd" /><Relationship Type="http://schemas.openxmlformats.org/officeDocument/2006/relationships/slide" Target="/ppt/slides/slide5.xml" Id="R3e457e9607de474d" /><Relationship Type="http://schemas.openxmlformats.org/officeDocument/2006/relationships/slide" Target="/ppt/slides/slide6.xml" Id="R4af897e2136f4663" /><Relationship Type="http://schemas.openxmlformats.org/officeDocument/2006/relationships/slide" Target="/ppt/slides/slide7.xml" Id="R52fb3be30a4c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4b2a3cb7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3fd2a2574246" /><Relationship Type="http://schemas.openxmlformats.org/officeDocument/2006/relationships/theme" Target="/ppt/slideMasters/theme/theme1.xml" Id="R9bb9117b55e5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a3fd2a257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c2e6465d0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6de1f37f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9e2529f1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34e7312c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165e894c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e19483c1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b59bc32b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DRIVER TRAFIKKSKOLE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9 050 297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HAVDAHL ANDREAS SEBASTIAN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HAVDAHL JEANETT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Lørdagsrudveien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999 549 535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DRIVER TRAFIKKSKOLE AS</a:t>
            </a:r>
          </a:p>
        </p:txBody>
      </p:sp>
    </p:spTree>
  </p:cSld>
  <p:clrMapOvr>
    <a:masterClrMapping xmlns:a="http://schemas.openxmlformats.org/drawingml/2006/main"/>
  </p:clrMapOvr>
</p:sld>
</file>