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28670a180f49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c38794a02141ae"/>
  </p:sldMasterIdLst>
  <p:sldIdLst>
    <p:sldId xmlns:r="http://schemas.openxmlformats.org/officeDocument/2006/relationships" id="256" r:id="Ra9804436867645a3"/>
    <p:sldId xmlns:r="http://schemas.openxmlformats.org/officeDocument/2006/relationships" id="257" r:id="Rf8432273c568449b"/>
    <p:sldId xmlns:r="http://schemas.openxmlformats.org/officeDocument/2006/relationships" id="258" r:id="R6511039dda674791"/>
    <p:sldId xmlns:r="http://schemas.openxmlformats.org/officeDocument/2006/relationships" id="259" r:id="R9ff54f2debbc4ba7"/>
    <p:sldId xmlns:r="http://schemas.openxmlformats.org/officeDocument/2006/relationships" id="260" r:id="R3a0bfef8483e4355"/>
    <p:sldId xmlns:r="http://schemas.openxmlformats.org/officeDocument/2006/relationships" id="261" r:id="R6165ebcdeef544e4"/>
    <p:sldId xmlns:r="http://schemas.openxmlformats.org/officeDocument/2006/relationships" id="262" r:id="Rc255896461834b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38794a02141ae" /><Relationship Type="http://schemas.openxmlformats.org/officeDocument/2006/relationships/slide" Target="/ppt/slides/slide1.xml" Id="Ra9804436867645a3" /><Relationship Type="http://schemas.openxmlformats.org/officeDocument/2006/relationships/slide" Target="/ppt/slides/slide2.xml" Id="Rf8432273c568449b" /><Relationship Type="http://schemas.openxmlformats.org/officeDocument/2006/relationships/slide" Target="/ppt/slides/slide3.xml" Id="R6511039dda674791" /><Relationship Type="http://schemas.openxmlformats.org/officeDocument/2006/relationships/slide" Target="/ppt/slides/slide4.xml" Id="R9ff54f2debbc4ba7" /><Relationship Type="http://schemas.openxmlformats.org/officeDocument/2006/relationships/slide" Target="/ppt/slides/slide5.xml" Id="R3a0bfef8483e4355" /><Relationship Type="http://schemas.openxmlformats.org/officeDocument/2006/relationships/slide" Target="/ppt/slides/slide6.xml" Id="R6165ebcdeef544e4" /><Relationship Type="http://schemas.openxmlformats.org/officeDocument/2006/relationships/slide" Target="/ppt/slides/slide7.xml" Id="Rc255896461834b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2d876103741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7f4518a2b41cc" /><Relationship Type="http://schemas.openxmlformats.org/officeDocument/2006/relationships/theme" Target="/ppt/slideMasters/theme/theme1.xml" Id="R3555ec367c9d4a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7f4518a2b41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a753c742c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67957114b44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68c11786440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a8debdac4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0403bcea049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4a7221f0f42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43f8f7bd542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SPES BONA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 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 BONA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 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 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 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1 378 314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5 709 576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7 615 237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 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 KRISTIAN ARNESEN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 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Frænavegen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999 552 234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 BONA AS</a:t>
            </a:r>
          </a:p>
        </p:txBody>
      </p:sp>
    </p:spTree>
  </p:cSld>
  <p:clrMapOvr>
    <a:masterClrMapping xmlns:a="http://schemas.openxmlformats.org/drawingml/2006/main"/>
  </p:clrMapOvr>
</p:sld>
</file>