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0e7817c93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055202cc24b52"/>
  </p:sldMasterIdLst>
  <p:sldIdLst>
    <p:sldId xmlns:r="http://schemas.openxmlformats.org/officeDocument/2006/relationships" id="256" r:id="Ra4029f41036c4b6f"/>
    <p:sldId xmlns:r="http://schemas.openxmlformats.org/officeDocument/2006/relationships" id="257" r:id="R93961bbd6e694651"/>
    <p:sldId xmlns:r="http://schemas.openxmlformats.org/officeDocument/2006/relationships" id="258" r:id="Rc7887b17ee104bd8"/>
    <p:sldId xmlns:r="http://schemas.openxmlformats.org/officeDocument/2006/relationships" id="259" r:id="R2bcc2ad3ee5d4160"/>
    <p:sldId xmlns:r="http://schemas.openxmlformats.org/officeDocument/2006/relationships" id="260" r:id="R47c683e8a4a0468e"/>
    <p:sldId xmlns:r="http://schemas.openxmlformats.org/officeDocument/2006/relationships" id="261" r:id="Re654635241c340cc"/>
    <p:sldId xmlns:r="http://schemas.openxmlformats.org/officeDocument/2006/relationships" id="262" r:id="R7eb197f90131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55202cc24b52" /><Relationship Type="http://schemas.openxmlformats.org/officeDocument/2006/relationships/slide" Target="/ppt/slides/slide1.xml" Id="Ra4029f41036c4b6f" /><Relationship Type="http://schemas.openxmlformats.org/officeDocument/2006/relationships/slide" Target="/ppt/slides/slide2.xml" Id="R93961bbd6e694651" /><Relationship Type="http://schemas.openxmlformats.org/officeDocument/2006/relationships/slide" Target="/ppt/slides/slide3.xml" Id="Rc7887b17ee104bd8" /><Relationship Type="http://schemas.openxmlformats.org/officeDocument/2006/relationships/slide" Target="/ppt/slides/slide4.xml" Id="R2bcc2ad3ee5d4160" /><Relationship Type="http://schemas.openxmlformats.org/officeDocument/2006/relationships/slide" Target="/ppt/slides/slide5.xml" Id="R47c683e8a4a0468e" /><Relationship Type="http://schemas.openxmlformats.org/officeDocument/2006/relationships/slide" Target="/ppt/slides/slide6.xml" Id="Re654635241c340cc" /><Relationship Type="http://schemas.openxmlformats.org/officeDocument/2006/relationships/slide" Target="/ppt/slides/slide7.xml" Id="R7eb197f90131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6773b0986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0bd5801941fd" /><Relationship Type="http://schemas.openxmlformats.org/officeDocument/2006/relationships/theme" Target="/ppt/slideMasters/theme/theme1.xml" Id="Rb2d06ecf9d85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10bd58019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6a2dce4e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4c42ec79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f752d63d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a820f642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5c992aee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e6b90997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22d5f3d8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