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bdd25614c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f3214d7a2483a"/>
  </p:sldMasterIdLst>
  <p:sldIdLst>
    <p:sldId xmlns:r="http://schemas.openxmlformats.org/officeDocument/2006/relationships" id="256" r:id="Rdd36f5aaa1b7458c"/>
    <p:sldId xmlns:r="http://schemas.openxmlformats.org/officeDocument/2006/relationships" id="257" r:id="R1dae72b9e3424428"/>
    <p:sldId xmlns:r="http://schemas.openxmlformats.org/officeDocument/2006/relationships" id="258" r:id="R2b6125348a8c4077"/>
    <p:sldId xmlns:r="http://schemas.openxmlformats.org/officeDocument/2006/relationships" id="259" r:id="Rc99ce5401b524d8a"/>
    <p:sldId xmlns:r="http://schemas.openxmlformats.org/officeDocument/2006/relationships" id="260" r:id="R380855cdf32a4b2d"/>
    <p:sldId xmlns:r="http://schemas.openxmlformats.org/officeDocument/2006/relationships" id="261" r:id="Rf090df3bcbd94d1f"/>
    <p:sldId xmlns:r="http://schemas.openxmlformats.org/officeDocument/2006/relationships" id="262" r:id="R5d95cc0169fd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f3214d7a2483a" /><Relationship Type="http://schemas.openxmlformats.org/officeDocument/2006/relationships/slide" Target="/ppt/slides/slide1.xml" Id="Rdd36f5aaa1b7458c" /><Relationship Type="http://schemas.openxmlformats.org/officeDocument/2006/relationships/slide" Target="/ppt/slides/slide2.xml" Id="R1dae72b9e3424428" /><Relationship Type="http://schemas.openxmlformats.org/officeDocument/2006/relationships/slide" Target="/ppt/slides/slide3.xml" Id="R2b6125348a8c4077" /><Relationship Type="http://schemas.openxmlformats.org/officeDocument/2006/relationships/slide" Target="/ppt/slides/slide4.xml" Id="Rc99ce5401b524d8a" /><Relationship Type="http://schemas.openxmlformats.org/officeDocument/2006/relationships/slide" Target="/ppt/slides/slide5.xml" Id="R380855cdf32a4b2d" /><Relationship Type="http://schemas.openxmlformats.org/officeDocument/2006/relationships/slide" Target="/ppt/slides/slide6.xml" Id="Rf090df3bcbd94d1f" /><Relationship Type="http://schemas.openxmlformats.org/officeDocument/2006/relationships/slide" Target="/ppt/slides/slide7.xml" Id="R5d95cc0169fd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c11285454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17464bc124838" /><Relationship Type="http://schemas.openxmlformats.org/officeDocument/2006/relationships/theme" Target="/ppt/slideMasters/theme/theme1.xml" Id="R1617b4755313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17464bc12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c68fad67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22a8b17c4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458d3f3df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9ca59f2d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c9f4f0e3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0f8e84e2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d8422230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9 527 776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 ÅNESTAD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Bertel Ånestad, Gauselveien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feoh@baanestad.no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