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f6a6a312f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0f7d1b8744aac"/>
  </p:sldMasterIdLst>
  <p:sldIdLst>
    <p:sldId xmlns:r="http://schemas.openxmlformats.org/officeDocument/2006/relationships" id="256" r:id="Re60133197ece45cb"/>
    <p:sldId xmlns:r="http://schemas.openxmlformats.org/officeDocument/2006/relationships" id="257" r:id="Rb53744a35dcc4944"/>
    <p:sldId xmlns:r="http://schemas.openxmlformats.org/officeDocument/2006/relationships" id="258" r:id="R7f4dbaee8c054e1f"/>
    <p:sldId xmlns:r="http://schemas.openxmlformats.org/officeDocument/2006/relationships" id="259" r:id="Rd479928e2d7f431e"/>
    <p:sldId xmlns:r="http://schemas.openxmlformats.org/officeDocument/2006/relationships" id="260" r:id="Rf75bc5ca67394086"/>
    <p:sldId xmlns:r="http://schemas.openxmlformats.org/officeDocument/2006/relationships" id="261" r:id="Rebf9403528574067"/>
    <p:sldId xmlns:r="http://schemas.openxmlformats.org/officeDocument/2006/relationships" id="262" r:id="R9dea73357936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0f7d1b8744aac" /><Relationship Type="http://schemas.openxmlformats.org/officeDocument/2006/relationships/slide" Target="/ppt/slides/slide1.xml" Id="Re60133197ece45cb" /><Relationship Type="http://schemas.openxmlformats.org/officeDocument/2006/relationships/slide" Target="/ppt/slides/slide2.xml" Id="Rb53744a35dcc4944" /><Relationship Type="http://schemas.openxmlformats.org/officeDocument/2006/relationships/slide" Target="/ppt/slides/slide3.xml" Id="R7f4dbaee8c054e1f" /><Relationship Type="http://schemas.openxmlformats.org/officeDocument/2006/relationships/slide" Target="/ppt/slides/slide4.xml" Id="Rd479928e2d7f431e" /><Relationship Type="http://schemas.openxmlformats.org/officeDocument/2006/relationships/slide" Target="/ppt/slides/slide5.xml" Id="Rf75bc5ca67394086" /><Relationship Type="http://schemas.openxmlformats.org/officeDocument/2006/relationships/slide" Target="/ppt/slides/slide6.xml" Id="Rebf9403528574067" /><Relationship Type="http://schemas.openxmlformats.org/officeDocument/2006/relationships/slide" Target="/ppt/slides/slide7.xml" Id="R9dea73357936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f2b768583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188d46d304c6d" /><Relationship Type="http://schemas.openxmlformats.org/officeDocument/2006/relationships/theme" Target="/ppt/slideMasters/theme/theme1.xml" Id="R4602607d5c66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188d46d30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72c489a6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54ad318a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1e32e308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eb5d28ed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53f9074b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c2ea2656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6ac41181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SEAWORK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223 870 763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999 587 208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