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1861d727d947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0165d69df64c9c"/>
  </p:sldMasterIdLst>
  <p:sldIdLst>
    <p:sldId xmlns:r="http://schemas.openxmlformats.org/officeDocument/2006/relationships" id="256" r:id="Ra2181452dd3b4a96"/>
    <p:sldId xmlns:r="http://schemas.openxmlformats.org/officeDocument/2006/relationships" id="257" r:id="R43ebf02002bf446c"/>
    <p:sldId xmlns:r="http://schemas.openxmlformats.org/officeDocument/2006/relationships" id="258" r:id="Rcfe4108eaf004cca"/>
    <p:sldId xmlns:r="http://schemas.openxmlformats.org/officeDocument/2006/relationships" id="259" r:id="R8d85a3bb94d34fa0"/>
    <p:sldId xmlns:r="http://schemas.openxmlformats.org/officeDocument/2006/relationships" id="260" r:id="R9509e845784f4c1b"/>
    <p:sldId xmlns:r="http://schemas.openxmlformats.org/officeDocument/2006/relationships" id="261" r:id="R0028ff15f87e449f"/>
    <p:sldId xmlns:r="http://schemas.openxmlformats.org/officeDocument/2006/relationships" id="262" r:id="R07a9f0c9497444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165d69df64c9c" /><Relationship Type="http://schemas.openxmlformats.org/officeDocument/2006/relationships/slide" Target="/ppt/slides/slide1.xml" Id="Ra2181452dd3b4a96" /><Relationship Type="http://schemas.openxmlformats.org/officeDocument/2006/relationships/slide" Target="/ppt/slides/slide2.xml" Id="R43ebf02002bf446c" /><Relationship Type="http://schemas.openxmlformats.org/officeDocument/2006/relationships/slide" Target="/ppt/slides/slide3.xml" Id="Rcfe4108eaf004cca" /><Relationship Type="http://schemas.openxmlformats.org/officeDocument/2006/relationships/slide" Target="/ppt/slides/slide4.xml" Id="R8d85a3bb94d34fa0" /><Relationship Type="http://schemas.openxmlformats.org/officeDocument/2006/relationships/slide" Target="/ppt/slides/slide5.xml" Id="R9509e845784f4c1b" /><Relationship Type="http://schemas.openxmlformats.org/officeDocument/2006/relationships/slide" Target="/ppt/slides/slide6.xml" Id="R0028ff15f87e449f" /><Relationship Type="http://schemas.openxmlformats.org/officeDocument/2006/relationships/slide" Target="/ppt/slides/slide7.xml" Id="R07a9f0c9497444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9dd0e748b4b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25374522c472a" /><Relationship Type="http://schemas.openxmlformats.org/officeDocument/2006/relationships/theme" Target="/ppt/slideMasters/theme/theme1.xml" Id="R8f4d8d8134064e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425374522c47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3fda2460d4f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b661e74dd40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c1599d94b45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25348fcb34f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e3c363ca348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df0e482544c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16fddf3da4b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7 633 977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513 266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1 543 336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SKEIDE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999 606 733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