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9e728c96f46402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014b5b40e63466b"/>
  </p:sldMasterIdLst>
  <p:sldIdLst>
    <p:sldId xmlns:r="http://schemas.openxmlformats.org/officeDocument/2006/relationships" id="256" r:id="Ra8d80233cd0e4829"/>
    <p:sldId xmlns:r="http://schemas.openxmlformats.org/officeDocument/2006/relationships" id="257" r:id="R5cddeb6c760c4df7"/>
    <p:sldId xmlns:r="http://schemas.openxmlformats.org/officeDocument/2006/relationships" id="258" r:id="R931793cf913b4e9e"/>
    <p:sldId xmlns:r="http://schemas.openxmlformats.org/officeDocument/2006/relationships" id="259" r:id="R42fb93fcdc644985"/>
    <p:sldId xmlns:r="http://schemas.openxmlformats.org/officeDocument/2006/relationships" id="260" r:id="R3795b910cc4b4503"/>
    <p:sldId xmlns:r="http://schemas.openxmlformats.org/officeDocument/2006/relationships" id="261" r:id="Rd64f68f8d4fc424f"/>
    <p:sldId xmlns:r="http://schemas.openxmlformats.org/officeDocument/2006/relationships" id="262" r:id="R7734c97d26bb484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014b5b40e63466b" /><Relationship Type="http://schemas.openxmlformats.org/officeDocument/2006/relationships/slide" Target="/ppt/slides/slide1.xml" Id="Ra8d80233cd0e4829" /><Relationship Type="http://schemas.openxmlformats.org/officeDocument/2006/relationships/slide" Target="/ppt/slides/slide2.xml" Id="R5cddeb6c760c4df7" /><Relationship Type="http://schemas.openxmlformats.org/officeDocument/2006/relationships/slide" Target="/ppt/slides/slide3.xml" Id="R931793cf913b4e9e" /><Relationship Type="http://schemas.openxmlformats.org/officeDocument/2006/relationships/slide" Target="/ppt/slides/slide4.xml" Id="R42fb93fcdc644985" /><Relationship Type="http://schemas.openxmlformats.org/officeDocument/2006/relationships/slide" Target="/ppt/slides/slide5.xml" Id="R3795b910cc4b4503" /><Relationship Type="http://schemas.openxmlformats.org/officeDocument/2006/relationships/slide" Target="/ppt/slides/slide6.xml" Id="Rd64f68f8d4fc424f" /><Relationship Type="http://schemas.openxmlformats.org/officeDocument/2006/relationships/slide" Target="/ppt/slides/slide7.xml" Id="R7734c97d26bb484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e557012c82141e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052f3306a742a2" /><Relationship Type="http://schemas.openxmlformats.org/officeDocument/2006/relationships/theme" Target="/ppt/slideMasters/theme/theme1.xml" Id="R6e69829c84c2440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3052f3306a742a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b4c0c1e17243c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8bb129a67a4f1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7899729f02479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fde2814ff9429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63ae2666c148e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6b3c4c7ef7412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6962e5f6cc42a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LISE STENHAUG TRANSPORT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LISE STENHAUG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LISE STENHAUG TRANSPORT AS ble etablert [år] og holder til i Alvdal.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LISE STENHAUG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LISE STENHAUG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LISE STENHAUG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4 252 207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540 606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252 902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2 677 189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5 250 810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LISE STENHAUG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LISE STENHAUG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LISE STENHAUG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Bergeveien 37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2560 Alvdal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999 607 802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LISE STENHAUG TRANSPORT AS</a:t>
            </a:r>
          </a:p>
        </p:txBody>
      </p:sp>
    </p:spTree>
  </p:cSld>
  <p:clrMapOvr>
    <a:masterClrMapping xmlns:a="http://schemas.openxmlformats.org/drawingml/2006/main"/>
  </p:clrMapOvr>
</p:sld>
</file>