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aba52331d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0de6e3e1144a4"/>
  </p:sldMasterIdLst>
  <p:sldIdLst>
    <p:sldId xmlns:r="http://schemas.openxmlformats.org/officeDocument/2006/relationships" id="256" r:id="R2274605a9e064005"/>
    <p:sldId xmlns:r="http://schemas.openxmlformats.org/officeDocument/2006/relationships" id="257" r:id="R088a6f4d0a5b4b0f"/>
    <p:sldId xmlns:r="http://schemas.openxmlformats.org/officeDocument/2006/relationships" id="258" r:id="Ra452fed1338c4a15"/>
    <p:sldId xmlns:r="http://schemas.openxmlformats.org/officeDocument/2006/relationships" id="259" r:id="R67aa1ed4a93e413b"/>
    <p:sldId xmlns:r="http://schemas.openxmlformats.org/officeDocument/2006/relationships" id="260" r:id="R417e25a01d0e45fc"/>
    <p:sldId xmlns:r="http://schemas.openxmlformats.org/officeDocument/2006/relationships" id="261" r:id="R22d12b9aef784fc8"/>
    <p:sldId xmlns:r="http://schemas.openxmlformats.org/officeDocument/2006/relationships" id="262" r:id="Rec8ff2691a41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0de6e3e1144a4" /><Relationship Type="http://schemas.openxmlformats.org/officeDocument/2006/relationships/slide" Target="/ppt/slides/slide1.xml" Id="R2274605a9e064005" /><Relationship Type="http://schemas.openxmlformats.org/officeDocument/2006/relationships/slide" Target="/ppt/slides/slide2.xml" Id="R088a6f4d0a5b4b0f" /><Relationship Type="http://schemas.openxmlformats.org/officeDocument/2006/relationships/slide" Target="/ppt/slides/slide3.xml" Id="Ra452fed1338c4a15" /><Relationship Type="http://schemas.openxmlformats.org/officeDocument/2006/relationships/slide" Target="/ppt/slides/slide4.xml" Id="R67aa1ed4a93e413b" /><Relationship Type="http://schemas.openxmlformats.org/officeDocument/2006/relationships/slide" Target="/ppt/slides/slide5.xml" Id="R417e25a01d0e45fc" /><Relationship Type="http://schemas.openxmlformats.org/officeDocument/2006/relationships/slide" Target="/ppt/slides/slide6.xml" Id="R22d12b9aef784fc8" /><Relationship Type="http://schemas.openxmlformats.org/officeDocument/2006/relationships/slide" Target="/ppt/slides/slide7.xml" Id="Rec8ff2691a41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22856bad9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96ee21884dd4" /><Relationship Type="http://schemas.openxmlformats.org/officeDocument/2006/relationships/theme" Target="/ppt/slideMasters/theme/theme1.xml" Id="R835ba4342343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b96ee2188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27e519da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f4c3306ad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d37d6690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e588652b1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1c6f602c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66e9bf3b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327921fa2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2 321 343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