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4d0e3901b043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7da6977cd4ddb"/>
  </p:sldMasterIdLst>
  <p:sldIdLst>
    <p:sldId xmlns:r="http://schemas.openxmlformats.org/officeDocument/2006/relationships" id="256" r:id="Rb9efa5e9417e4206"/>
    <p:sldId xmlns:r="http://schemas.openxmlformats.org/officeDocument/2006/relationships" id="257" r:id="R9d1544437a9144e5"/>
    <p:sldId xmlns:r="http://schemas.openxmlformats.org/officeDocument/2006/relationships" id="258" r:id="R783302dcc7ae4181"/>
    <p:sldId xmlns:r="http://schemas.openxmlformats.org/officeDocument/2006/relationships" id="259" r:id="R446f0f651e424fa5"/>
    <p:sldId xmlns:r="http://schemas.openxmlformats.org/officeDocument/2006/relationships" id="260" r:id="R6777a83b05ca4dbd"/>
    <p:sldId xmlns:r="http://schemas.openxmlformats.org/officeDocument/2006/relationships" id="261" r:id="R320b48db3cd140bc"/>
    <p:sldId xmlns:r="http://schemas.openxmlformats.org/officeDocument/2006/relationships" id="262" r:id="Rb634a34f63d641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7da6977cd4ddb" /><Relationship Type="http://schemas.openxmlformats.org/officeDocument/2006/relationships/slide" Target="/ppt/slides/slide1.xml" Id="Rb9efa5e9417e4206" /><Relationship Type="http://schemas.openxmlformats.org/officeDocument/2006/relationships/slide" Target="/ppt/slides/slide2.xml" Id="R9d1544437a9144e5" /><Relationship Type="http://schemas.openxmlformats.org/officeDocument/2006/relationships/slide" Target="/ppt/slides/slide3.xml" Id="R783302dcc7ae4181" /><Relationship Type="http://schemas.openxmlformats.org/officeDocument/2006/relationships/slide" Target="/ppt/slides/slide4.xml" Id="R446f0f651e424fa5" /><Relationship Type="http://schemas.openxmlformats.org/officeDocument/2006/relationships/slide" Target="/ppt/slides/slide5.xml" Id="R6777a83b05ca4dbd" /><Relationship Type="http://schemas.openxmlformats.org/officeDocument/2006/relationships/slide" Target="/ppt/slides/slide6.xml" Id="R320b48db3cd140bc" /><Relationship Type="http://schemas.openxmlformats.org/officeDocument/2006/relationships/slide" Target="/ppt/slides/slide7.xml" Id="Rb634a34f63d641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5751a51fe8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019b1ea4543ea" /><Relationship Type="http://schemas.openxmlformats.org/officeDocument/2006/relationships/theme" Target="/ppt/slideMasters/theme/theme1.xml" Id="R6c15f9423ed640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019b1ea4543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a4a5b4a6641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b3f6e82b440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5666d07a642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cfb0d8bb9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fc7cfcb24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1bfb332bc4f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8636767054c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LASSESEN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LASSESEN HOLDING AS ble etablert [år] og holder til i Kongshavn.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29 820 598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31 713 760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LASSESEN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BENNY LASSESEN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LASSESEN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Tromøyvei 853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4812 Kongshavn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999 615 503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LASSESEN HOLDING AS</a:t>
            </a:r>
          </a:p>
        </p:txBody>
      </p:sp>
    </p:spTree>
  </p:cSld>
  <p:clrMapOvr>
    <a:masterClrMapping xmlns:a="http://schemas.openxmlformats.org/drawingml/2006/main"/>
  </p:clrMapOvr>
</p:sld>
</file>