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047aa677e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66a1b076142b9"/>
  </p:sldMasterIdLst>
  <p:sldIdLst>
    <p:sldId xmlns:r="http://schemas.openxmlformats.org/officeDocument/2006/relationships" id="256" r:id="R9c39b34155d845e4"/>
    <p:sldId xmlns:r="http://schemas.openxmlformats.org/officeDocument/2006/relationships" id="257" r:id="R7fce87ddabdd410f"/>
    <p:sldId xmlns:r="http://schemas.openxmlformats.org/officeDocument/2006/relationships" id="258" r:id="R68b4662fba494e73"/>
    <p:sldId xmlns:r="http://schemas.openxmlformats.org/officeDocument/2006/relationships" id="259" r:id="Ra37555d7364449e7"/>
    <p:sldId xmlns:r="http://schemas.openxmlformats.org/officeDocument/2006/relationships" id="260" r:id="R33529dc5fd9d4c08"/>
    <p:sldId xmlns:r="http://schemas.openxmlformats.org/officeDocument/2006/relationships" id="261" r:id="Re989b883fa434006"/>
    <p:sldId xmlns:r="http://schemas.openxmlformats.org/officeDocument/2006/relationships" id="262" r:id="R519c41db61e9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66a1b076142b9" /><Relationship Type="http://schemas.openxmlformats.org/officeDocument/2006/relationships/slide" Target="/ppt/slides/slide1.xml" Id="R9c39b34155d845e4" /><Relationship Type="http://schemas.openxmlformats.org/officeDocument/2006/relationships/slide" Target="/ppt/slides/slide2.xml" Id="R7fce87ddabdd410f" /><Relationship Type="http://schemas.openxmlformats.org/officeDocument/2006/relationships/slide" Target="/ppt/slides/slide3.xml" Id="R68b4662fba494e73" /><Relationship Type="http://schemas.openxmlformats.org/officeDocument/2006/relationships/slide" Target="/ppt/slides/slide4.xml" Id="Ra37555d7364449e7" /><Relationship Type="http://schemas.openxmlformats.org/officeDocument/2006/relationships/slide" Target="/ppt/slides/slide5.xml" Id="R33529dc5fd9d4c08" /><Relationship Type="http://schemas.openxmlformats.org/officeDocument/2006/relationships/slide" Target="/ppt/slides/slide6.xml" Id="Re989b883fa434006" /><Relationship Type="http://schemas.openxmlformats.org/officeDocument/2006/relationships/slide" Target="/ppt/slides/slide7.xml" Id="R519c41db61e9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e51ab8923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a834d2a74794" /><Relationship Type="http://schemas.openxmlformats.org/officeDocument/2006/relationships/theme" Target="/ppt/slideMasters/theme/theme1.xml" Id="Rc4317c908778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1a834d2a7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cd791f91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2b8c0a70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b528292d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7dea474a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4a56f924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73416001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b2fc9962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