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0372c76003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c098802f214a54"/>
  </p:sldMasterIdLst>
  <p:sldIdLst>
    <p:sldId xmlns:r="http://schemas.openxmlformats.org/officeDocument/2006/relationships" id="256" r:id="R9d41a579f1c3407c"/>
    <p:sldId xmlns:r="http://schemas.openxmlformats.org/officeDocument/2006/relationships" id="257" r:id="Rd4bcd43d32b14e3f"/>
    <p:sldId xmlns:r="http://schemas.openxmlformats.org/officeDocument/2006/relationships" id="258" r:id="Rc0d987c171dd4a0d"/>
    <p:sldId xmlns:r="http://schemas.openxmlformats.org/officeDocument/2006/relationships" id="259" r:id="R4cdf67e2f7b34f4b"/>
    <p:sldId xmlns:r="http://schemas.openxmlformats.org/officeDocument/2006/relationships" id="260" r:id="Rbfc9a64e4e1648cf"/>
    <p:sldId xmlns:r="http://schemas.openxmlformats.org/officeDocument/2006/relationships" id="261" r:id="R2070062ea90c4447"/>
    <p:sldId xmlns:r="http://schemas.openxmlformats.org/officeDocument/2006/relationships" id="262" r:id="Ra58b8137e3a542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c098802f214a54" /><Relationship Type="http://schemas.openxmlformats.org/officeDocument/2006/relationships/slide" Target="/ppt/slides/slide1.xml" Id="R9d41a579f1c3407c" /><Relationship Type="http://schemas.openxmlformats.org/officeDocument/2006/relationships/slide" Target="/ppt/slides/slide2.xml" Id="Rd4bcd43d32b14e3f" /><Relationship Type="http://schemas.openxmlformats.org/officeDocument/2006/relationships/slide" Target="/ppt/slides/slide3.xml" Id="Rc0d987c171dd4a0d" /><Relationship Type="http://schemas.openxmlformats.org/officeDocument/2006/relationships/slide" Target="/ppt/slides/slide4.xml" Id="R4cdf67e2f7b34f4b" /><Relationship Type="http://schemas.openxmlformats.org/officeDocument/2006/relationships/slide" Target="/ppt/slides/slide5.xml" Id="Rbfc9a64e4e1648cf" /><Relationship Type="http://schemas.openxmlformats.org/officeDocument/2006/relationships/slide" Target="/ppt/slides/slide6.xml" Id="R2070062ea90c4447" /><Relationship Type="http://schemas.openxmlformats.org/officeDocument/2006/relationships/slide" Target="/ppt/slides/slide7.xml" Id="Ra58b8137e3a542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f5a034fd914d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bc56f13eb462e" /><Relationship Type="http://schemas.openxmlformats.org/officeDocument/2006/relationships/theme" Target="/ppt/slideMasters/theme/theme1.xml" Id="R69980180e7f1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8bc56f13eb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9ea2c35b1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2035c999d47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443193730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71f51839541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059fbd43549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d1492ff70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d925a0570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RAKAFANT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RAKAFANT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Onstadvei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