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84286456b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7988b23ad4a5f"/>
  </p:sldMasterIdLst>
  <p:sldIdLst>
    <p:sldId xmlns:r="http://schemas.openxmlformats.org/officeDocument/2006/relationships" id="256" r:id="Rd72f4ed3753c4262"/>
    <p:sldId xmlns:r="http://schemas.openxmlformats.org/officeDocument/2006/relationships" id="257" r:id="R766eb4aaa08e4bf0"/>
    <p:sldId xmlns:r="http://schemas.openxmlformats.org/officeDocument/2006/relationships" id="258" r:id="R175beb140a874b25"/>
    <p:sldId xmlns:r="http://schemas.openxmlformats.org/officeDocument/2006/relationships" id="259" r:id="R6ef86d2bc4f54ef5"/>
    <p:sldId xmlns:r="http://schemas.openxmlformats.org/officeDocument/2006/relationships" id="260" r:id="R5673f25422444f9a"/>
    <p:sldId xmlns:r="http://schemas.openxmlformats.org/officeDocument/2006/relationships" id="261" r:id="R8c30e1650c544fe0"/>
    <p:sldId xmlns:r="http://schemas.openxmlformats.org/officeDocument/2006/relationships" id="262" r:id="R45b5e61c62e8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988b23ad4a5f" /><Relationship Type="http://schemas.openxmlformats.org/officeDocument/2006/relationships/slide" Target="/ppt/slides/slide1.xml" Id="Rd72f4ed3753c4262" /><Relationship Type="http://schemas.openxmlformats.org/officeDocument/2006/relationships/slide" Target="/ppt/slides/slide2.xml" Id="R766eb4aaa08e4bf0" /><Relationship Type="http://schemas.openxmlformats.org/officeDocument/2006/relationships/slide" Target="/ppt/slides/slide3.xml" Id="R175beb140a874b25" /><Relationship Type="http://schemas.openxmlformats.org/officeDocument/2006/relationships/slide" Target="/ppt/slides/slide4.xml" Id="R6ef86d2bc4f54ef5" /><Relationship Type="http://schemas.openxmlformats.org/officeDocument/2006/relationships/slide" Target="/ppt/slides/slide5.xml" Id="R5673f25422444f9a" /><Relationship Type="http://schemas.openxmlformats.org/officeDocument/2006/relationships/slide" Target="/ppt/slides/slide6.xml" Id="R8c30e1650c544fe0" /><Relationship Type="http://schemas.openxmlformats.org/officeDocument/2006/relationships/slide" Target="/ppt/slides/slide7.xml" Id="R45b5e61c62e8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0bab1213c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3e778b444e86" /><Relationship Type="http://schemas.openxmlformats.org/officeDocument/2006/relationships/theme" Target="/ppt/slideMasters/theme/theme1.xml" Id="R227d07e411f2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03e778b44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230bbaba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b1257afd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e3a1e7ce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f5d930c0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8d7d2f35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c9058274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ee36f8de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 ROKSETH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12 267 776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35 028 369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crokseth@gmail.com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