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91987fa1f46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594725c434c4c"/>
  </p:sldMasterIdLst>
  <p:sldIdLst>
    <p:sldId xmlns:r="http://schemas.openxmlformats.org/officeDocument/2006/relationships" id="256" r:id="R7881e83398fb4edf"/>
    <p:sldId xmlns:r="http://schemas.openxmlformats.org/officeDocument/2006/relationships" id="257" r:id="R960bf9de19ee4d38"/>
    <p:sldId xmlns:r="http://schemas.openxmlformats.org/officeDocument/2006/relationships" id="258" r:id="R4bcefd0fe7674419"/>
    <p:sldId xmlns:r="http://schemas.openxmlformats.org/officeDocument/2006/relationships" id="259" r:id="Rabf35a02ca644878"/>
    <p:sldId xmlns:r="http://schemas.openxmlformats.org/officeDocument/2006/relationships" id="260" r:id="R38d80c60168d4bc0"/>
    <p:sldId xmlns:r="http://schemas.openxmlformats.org/officeDocument/2006/relationships" id="261" r:id="R76ef4fe5e05e4446"/>
    <p:sldId xmlns:r="http://schemas.openxmlformats.org/officeDocument/2006/relationships" id="262" r:id="R8853a5e19c2a4d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594725c434c4c" /><Relationship Type="http://schemas.openxmlformats.org/officeDocument/2006/relationships/slide" Target="/ppt/slides/slide1.xml" Id="R7881e83398fb4edf" /><Relationship Type="http://schemas.openxmlformats.org/officeDocument/2006/relationships/slide" Target="/ppt/slides/slide2.xml" Id="R960bf9de19ee4d38" /><Relationship Type="http://schemas.openxmlformats.org/officeDocument/2006/relationships/slide" Target="/ppt/slides/slide3.xml" Id="R4bcefd0fe7674419" /><Relationship Type="http://schemas.openxmlformats.org/officeDocument/2006/relationships/slide" Target="/ppt/slides/slide4.xml" Id="Rabf35a02ca644878" /><Relationship Type="http://schemas.openxmlformats.org/officeDocument/2006/relationships/slide" Target="/ppt/slides/slide5.xml" Id="R38d80c60168d4bc0" /><Relationship Type="http://schemas.openxmlformats.org/officeDocument/2006/relationships/slide" Target="/ppt/slides/slide6.xml" Id="R76ef4fe5e05e4446" /><Relationship Type="http://schemas.openxmlformats.org/officeDocument/2006/relationships/slide" Target="/ppt/slides/slide7.xml" Id="R8853a5e19c2a4d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1d661466a45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35fc5dfa14f21" /><Relationship Type="http://schemas.openxmlformats.org/officeDocument/2006/relationships/theme" Target="/ppt/slideMasters/theme/theme1.xml" Id="R4a6af3dad1a34a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35fc5dfa14f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679a1ce70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d8a7e969444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9c0f636c3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1b5ae8b5b4a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5364642764b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db9f0981846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c6ff1d38841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KONTROLL ALT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KONTROLL ALT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KONTROLL ALT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KONTROLL ALT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KONTROLL ALT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KONTROLL ALT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312 491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KONTROLL ALT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TVEITANE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KONTROLL ALT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firmapost@kontroll-alt.no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999 654 975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KONTROLL ALT AS</a:t>
            </a:r>
          </a:p>
        </p:txBody>
      </p:sp>
    </p:spTree>
  </p:cSld>
  <p:clrMapOvr>
    <a:masterClrMapping xmlns:a="http://schemas.openxmlformats.org/drawingml/2006/main"/>
  </p:clrMapOvr>
</p:sld>
</file>