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4c2e5e6189a4e3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5d4d75bcf4a40b2"/>
  </p:sldMasterIdLst>
  <p:sldIdLst>
    <p:sldId xmlns:r="http://schemas.openxmlformats.org/officeDocument/2006/relationships" id="256" r:id="Re143863ba17e47fa"/>
    <p:sldId xmlns:r="http://schemas.openxmlformats.org/officeDocument/2006/relationships" id="257" r:id="Rd3835c938546448f"/>
    <p:sldId xmlns:r="http://schemas.openxmlformats.org/officeDocument/2006/relationships" id="258" r:id="R403041e51e214dee"/>
    <p:sldId xmlns:r="http://schemas.openxmlformats.org/officeDocument/2006/relationships" id="259" r:id="R9d4f867a298643b2"/>
    <p:sldId xmlns:r="http://schemas.openxmlformats.org/officeDocument/2006/relationships" id="260" r:id="R441c0d130a3a495c"/>
    <p:sldId xmlns:r="http://schemas.openxmlformats.org/officeDocument/2006/relationships" id="261" r:id="Re4bbb4e2b49e4bb7"/>
    <p:sldId xmlns:r="http://schemas.openxmlformats.org/officeDocument/2006/relationships" id="262" r:id="R1c2459088580444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5d4d75bcf4a40b2" /><Relationship Type="http://schemas.openxmlformats.org/officeDocument/2006/relationships/slide" Target="/ppt/slides/slide1.xml" Id="Re143863ba17e47fa" /><Relationship Type="http://schemas.openxmlformats.org/officeDocument/2006/relationships/slide" Target="/ppt/slides/slide2.xml" Id="Rd3835c938546448f" /><Relationship Type="http://schemas.openxmlformats.org/officeDocument/2006/relationships/slide" Target="/ppt/slides/slide3.xml" Id="R403041e51e214dee" /><Relationship Type="http://schemas.openxmlformats.org/officeDocument/2006/relationships/slide" Target="/ppt/slides/slide4.xml" Id="R9d4f867a298643b2" /><Relationship Type="http://schemas.openxmlformats.org/officeDocument/2006/relationships/slide" Target="/ppt/slides/slide5.xml" Id="R441c0d130a3a495c" /><Relationship Type="http://schemas.openxmlformats.org/officeDocument/2006/relationships/slide" Target="/ppt/slides/slide6.xml" Id="Re4bbb4e2b49e4bb7" /><Relationship Type="http://schemas.openxmlformats.org/officeDocument/2006/relationships/slide" Target="/ppt/slides/slide7.xml" Id="R1c2459088580444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7c6215ce9ab410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f487fbfd254617" /><Relationship Type="http://schemas.openxmlformats.org/officeDocument/2006/relationships/theme" Target="/ppt/slideMasters/theme/theme1.xml" Id="R1e333b10c603497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0f487fbfd25461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40d8ea7928405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bf6c71f5c2460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779fc24aa1442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6dbaedbc9542f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feb18f0586463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cff506ed4a49b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6542d8f2d3457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GROTLI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GROTLI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GROTLI AS ble etablert [år] og holder til i Bjørkelangen.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GROTLI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GROTLI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GROTLI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168 000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103 018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712 867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16 390 822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16 512 425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GROTLI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THOMAS JØRGENSEN GROTLI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GROTLI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Søndre Eidsvei 5D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1940 Bjørkelangen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tg@seko.no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999 662 471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GROTLI AS</a:t>
            </a:r>
          </a:p>
        </p:txBody>
      </p:sp>
    </p:spTree>
  </p:cSld>
  <p:clrMapOvr>
    <a:masterClrMapping xmlns:a="http://schemas.openxmlformats.org/drawingml/2006/main"/>
  </p:clrMapOvr>
</p:sld>
</file>