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bc03d285914b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45c3c6bcb74b6d"/>
  </p:sldMasterIdLst>
  <p:sldIdLst>
    <p:sldId xmlns:r="http://schemas.openxmlformats.org/officeDocument/2006/relationships" id="256" r:id="R8baac281358849ef"/>
    <p:sldId xmlns:r="http://schemas.openxmlformats.org/officeDocument/2006/relationships" id="257" r:id="R7d47d13aa3964255"/>
    <p:sldId xmlns:r="http://schemas.openxmlformats.org/officeDocument/2006/relationships" id="258" r:id="R812ffb53a791493d"/>
    <p:sldId xmlns:r="http://schemas.openxmlformats.org/officeDocument/2006/relationships" id="259" r:id="Rcbf38cc2e90c4323"/>
    <p:sldId xmlns:r="http://schemas.openxmlformats.org/officeDocument/2006/relationships" id="260" r:id="R4a175a900cc64dcf"/>
    <p:sldId xmlns:r="http://schemas.openxmlformats.org/officeDocument/2006/relationships" id="261" r:id="R8d264e42de4d460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45c3c6bcb74b6d" /><Relationship Type="http://schemas.openxmlformats.org/officeDocument/2006/relationships/slide" Target="/ppt/slides/slide1.xml" Id="R8baac281358849ef" /><Relationship Type="http://schemas.openxmlformats.org/officeDocument/2006/relationships/slide" Target="/ppt/slides/slide2.xml" Id="R7d47d13aa3964255" /><Relationship Type="http://schemas.openxmlformats.org/officeDocument/2006/relationships/slide" Target="/ppt/slides/slide3.xml" Id="R812ffb53a791493d" /><Relationship Type="http://schemas.openxmlformats.org/officeDocument/2006/relationships/slide" Target="/ppt/slides/slide4.xml" Id="Rcbf38cc2e90c4323" /><Relationship Type="http://schemas.openxmlformats.org/officeDocument/2006/relationships/slide" Target="/ppt/slides/slide5.xml" Id="R4a175a900cc64dcf" /><Relationship Type="http://schemas.openxmlformats.org/officeDocument/2006/relationships/slide" Target="/ppt/slides/slide6.xml" Id="R8d264e42de4d460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e80c52b187f4d0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67a2d71ae491d" /><Relationship Type="http://schemas.openxmlformats.org/officeDocument/2006/relationships/theme" Target="/ppt/slideMasters/theme/theme1.xml" Id="Rb826e93b454a48a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9e67a2d71ae491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b81d2614df4f7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192009b7245c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bbeefa61a40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61f67bd8f54b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ca4150f6d147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80f4e05a5e45f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ØYVIND NILSEN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Hesteskoen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1408 Kråkstad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999 668 607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ØYVIND NILSEN AS</a:t>
            </a:r>
          </a:p>
        </p:txBody>
      </p:sp>
    </p:spTree>
  </p:cSld>
  <p:clrMapOvr>
    <a:masterClrMapping xmlns:a="http://schemas.openxmlformats.org/drawingml/2006/main"/>
  </p:clrMapOvr>
</p:sld>
</file>