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cfc3a5a62045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5046dd0a504009"/>
  </p:sldMasterIdLst>
  <p:sldIdLst>
    <p:sldId xmlns:r="http://schemas.openxmlformats.org/officeDocument/2006/relationships" id="256" r:id="Rdd4034c01b334690"/>
    <p:sldId xmlns:r="http://schemas.openxmlformats.org/officeDocument/2006/relationships" id="257" r:id="R956f18d53a184a6d"/>
    <p:sldId xmlns:r="http://schemas.openxmlformats.org/officeDocument/2006/relationships" id="258" r:id="R24b8e3fc00dc44f5"/>
    <p:sldId xmlns:r="http://schemas.openxmlformats.org/officeDocument/2006/relationships" id="259" r:id="R1d51c1a837e041bc"/>
    <p:sldId xmlns:r="http://schemas.openxmlformats.org/officeDocument/2006/relationships" id="260" r:id="Rd2b19c353de24aea"/>
    <p:sldId xmlns:r="http://schemas.openxmlformats.org/officeDocument/2006/relationships" id="261" r:id="Rd0e4808339d04851"/>
    <p:sldId xmlns:r="http://schemas.openxmlformats.org/officeDocument/2006/relationships" id="262" r:id="Rd88f1a7c7fdf44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5046dd0a504009" /><Relationship Type="http://schemas.openxmlformats.org/officeDocument/2006/relationships/slide" Target="/ppt/slides/slide1.xml" Id="Rdd4034c01b334690" /><Relationship Type="http://schemas.openxmlformats.org/officeDocument/2006/relationships/slide" Target="/ppt/slides/slide2.xml" Id="R956f18d53a184a6d" /><Relationship Type="http://schemas.openxmlformats.org/officeDocument/2006/relationships/slide" Target="/ppt/slides/slide3.xml" Id="R24b8e3fc00dc44f5" /><Relationship Type="http://schemas.openxmlformats.org/officeDocument/2006/relationships/slide" Target="/ppt/slides/slide4.xml" Id="R1d51c1a837e041bc" /><Relationship Type="http://schemas.openxmlformats.org/officeDocument/2006/relationships/slide" Target="/ppt/slides/slide5.xml" Id="Rd2b19c353de24aea" /><Relationship Type="http://schemas.openxmlformats.org/officeDocument/2006/relationships/slide" Target="/ppt/slides/slide6.xml" Id="Rd0e4808339d04851" /><Relationship Type="http://schemas.openxmlformats.org/officeDocument/2006/relationships/slide" Target="/ppt/slides/slide7.xml" Id="Rd88f1a7c7fdf44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696e79229f4e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b5ef5c5694e8b" /><Relationship Type="http://schemas.openxmlformats.org/officeDocument/2006/relationships/theme" Target="/ppt/slideMasters/theme/theme1.xml" Id="R448a9e46ab8044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bb5ef5c5694e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a14c6da3846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52b7e9c2545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aecc3422a47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0343726da4b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1ca0827ce41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d4a0d338d44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23b07928442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7 739 564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SMITH NILSEN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